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64" r:id="rId6"/>
    <p:sldId id="260" r:id="rId7"/>
    <p:sldId id="259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ng.com/search?q=bald+eagle+Weight&amp;filters=ufn%3a%22bald+eagle%22+sid%3a%22769c51d9-9ebd-72d6-b0e6-74c621d5453e%22+aid%3a%22EE2137D3B2%22&amp;FORM=SNAPST" TargetMode="External"/><Relationship Id="rId3" Type="http://schemas.openxmlformats.org/officeDocument/2006/relationships/hyperlink" Target="https://www.bing.com/search?q=bald+eagle+Biological+rank&amp;filters=ufn%3a%22bald+eagle%22+sid%3a%22769c51d9-9ebd-72d6-b0e6-74c621d5453e%22+aid%3a%228A97D8AB1F%22&amp;FORM=SNAPST" TargetMode="External"/><Relationship Id="rId7" Type="http://schemas.openxmlformats.org/officeDocument/2006/relationships/hyperlink" Target="https://www.bing.com/search?q=bald+eagle+Wingspan&amp;filters=ufn%3a%22bald+eagle%22+sid%3a%22769c51d9-9ebd-72d6-b0e6-74c621d5453e%22+aid%3a%2296DAC797DE%22&amp;FORM=SNAPST" TargetMode="External"/><Relationship Id="rId2" Type="http://schemas.openxmlformats.org/officeDocument/2006/relationships/hyperlink" Target="https://www.bing.com/search?q=bald+eagle+Scientific+name&amp;filters=ufn%3a%22bald+eagle%22+sid%3a%22769c51d9-9ebd-72d6-b0e6-74c621d5453e%22+aid%3a%2203E09A1C06%22&amp;FORM=SNAP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ng.com/search?q=sea+eagle&amp;filters=ufn%3a%22sea+eagle%22+sid%3a%221411596d-79a0-90d4-c7af-474fe8135a69%22&amp;FORM=SNAPST" TargetMode="External"/><Relationship Id="rId11" Type="http://schemas.openxmlformats.org/officeDocument/2006/relationships/hyperlink" Target="http://www.sciencekids.co.nz/sciencefacts/animals/baldeagle.html" TargetMode="External"/><Relationship Id="rId5" Type="http://schemas.openxmlformats.org/officeDocument/2006/relationships/hyperlink" Target="https://www.bing.com/search?q=bald+eagle+Higher+classification&amp;filters=ufn%3a%22bald+eagle%22+sid%3a%22769c51d9-9ebd-72d6-b0e6-74c621d5453e%22+aid%3a%222466E4B462%22&amp;FORM=SNAPST" TargetMode="External"/><Relationship Id="rId10" Type="http://schemas.openxmlformats.org/officeDocument/2006/relationships/hyperlink" Target="https://www.bing.com/search?q=bald+eagle+Did+you+know&amp;filters=ufn%3a%22bald+eagle%22+sid%3a%22769c51d9-9ebd-72d6-b0e6-74c621d5453e%22+aid%3a%22F63292783E%22&amp;FORM=SNAPST" TargetMode="External"/><Relationship Id="rId4" Type="http://schemas.openxmlformats.org/officeDocument/2006/relationships/hyperlink" Target="https://www.bing.com/search?q=species+definition+in+biology&amp;filters=ufn%3a%22species+definition+in+biology%22+sid%3a%2221e01fa4-2dcd-62fe-fbfd-b04206c1ec34%22&amp;FORM=SNAPST" TargetMode="External"/><Relationship Id="rId9" Type="http://schemas.openxmlformats.org/officeDocument/2006/relationships/hyperlink" Target="https://www.bing.com/search?q=bald+eagle+Speed&amp;filters=ufn%3a%22bald+eagle%22+sid%3a%22769c51d9-9ebd-72d6-b0e6-74c621d5453e%22+aid%3a%2290C9399943%22&amp;FORM=SNAPS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nited_States" TargetMode="External"/><Relationship Id="rId7" Type="http://schemas.openxmlformats.org/officeDocument/2006/relationships/hyperlink" Target="https://en.wikipedia.org/wiki/Threatened_species" TargetMode="External"/><Relationship Id="rId2" Type="http://schemas.openxmlformats.org/officeDocument/2006/relationships/hyperlink" Target="https://en.wikipedia.org/wiki/List_of_national_bird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Endangered_species" TargetMode="External"/><Relationship Id="rId5" Type="http://schemas.openxmlformats.org/officeDocument/2006/relationships/hyperlink" Target="https://en.wikipedia.org/wiki/Federal_government_of_the_United_States" TargetMode="External"/><Relationship Id="rId4" Type="http://schemas.openxmlformats.org/officeDocument/2006/relationships/hyperlink" Target="https://en.wikipedia.org/wiki/Great_Seal_of_the_United_State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Rabbit" TargetMode="External"/><Relationship Id="rId3" Type="http://schemas.openxmlformats.org/officeDocument/2006/relationships/hyperlink" Target="https://en.wikipedia.org/wiki/Northern_Hemisphere" TargetMode="External"/><Relationship Id="rId7" Type="http://schemas.openxmlformats.org/officeDocument/2006/relationships/hyperlink" Target="https://en.wikipedia.org/wiki/Hare" TargetMode="External"/><Relationship Id="rId2" Type="http://schemas.openxmlformats.org/officeDocument/2006/relationships/hyperlink" Target="https://en.wikipedia.org/wiki/Bird_of_pre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Nape" TargetMode="External"/><Relationship Id="rId11" Type="http://schemas.openxmlformats.org/officeDocument/2006/relationships/hyperlink" Target="https://en.wikipedia.org/wiki/Golden_eagle#cite_note-Watson-3" TargetMode="External"/><Relationship Id="rId5" Type="http://schemas.openxmlformats.org/officeDocument/2006/relationships/hyperlink" Target="https://en.wikipedia.org/wiki/Accipitridae" TargetMode="External"/><Relationship Id="rId10" Type="http://schemas.openxmlformats.org/officeDocument/2006/relationships/hyperlink" Target="https://en.wikipedia.org/wiki/Ground_squirrel" TargetMode="External"/><Relationship Id="rId4" Type="http://schemas.openxmlformats.org/officeDocument/2006/relationships/hyperlink" Target="https://en.wikipedia.org/wiki/Eagle" TargetMode="External"/><Relationship Id="rId9" Type="http://schemas.openxmlformats.org/officeDocument/2006/relationships/hyperlink" Target="https://en.wikipedia.org/wiki/Marmot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B6C1A-9229-4529-B4E3-08B209175C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EAGLE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F18E6F-0F59-40E1-BC20-E3AEB2DA1F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Mary Wilber and Arlie </a:t>
            </a:r>
            <a:r>
              <a:rPr lang="en-US" dirty="0" err="1"/>
              <a:t>Neskahi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998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24C5-359F-4AF7-9C41-F0FFEB674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187" y="1174459"/>
            <a:ext cx="8230180" cy="506173"/>
          </a:xfrm>
        </p:spPr>
        <p:txBody>
          <a:bodyPr/>
          <a:lstStyle/>
          <a:p>
            <a:pPr algn="ctr"/>
            <a:r>
              <a:rPr lang="en-US" b="1" dirty="0"/>
              <a:t>Types of Eagles in North America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661BE-832D-4D9F-9D79-939DBC8CE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Eagles are the largest members of the raptor family</a:t>
            </a:r>
          </a:p>
          <a:p>
            <a:r>
              <a:rPr lang="en-US" dirty="0"/>
              <a:t>The Bald Eagle and the Golden Eagle are residents of our continent</a:t>
            </a:r>
          </a:p>
          <a:p>
            <a:r>
              <a:rPr lang="en-US" dirty="0"/>
              <a:t>The Eagles were listed as endangered birds but with the aid and protection given to them, they are once again becoming a common sight.</a:t>
            </a:r>
          </a:p>
          <a:p>
            <a:r>
              <a:rPr lang="en-US" dirty="0"/>
              <a:t>Two other eagles are visitors from Asia and Eurasia and find their way to North America through the Aleutian Islands. They are the Steller's Sea Eagle and the White-tailed Eagle, also known as the "Gray-sea Eagle".</a:t>
            </a:r>
          </a:p>
        </p:txBody>
      </p:sp>
    </p:spTree>
    <p:extLst>
      <p:ext uri="{BB962C8B-B14F-4D97-AF65-F5344CB8AC3E}">
        <p14:creationId xmlns:p14="http://schemas.microsoft.com/office/powerpoint/2010/main" val="192187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AA32F-63A2-4DD0-B9C6-39A4968C1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B2897-C921-4EAC-83BF-E11B96E66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Bald Eagle: </a:t>
            </a:r>
            <a:r>
              <a:rPr lang="en-US" dirty="0" err="1"/>
              <a:t>Pqel’qi’n</a:t>
            </a:r>
            <a:r>
              <a:rPr lang="en-US" dirty="0"/>
              <a:t> (</a:t>
            </a:r>
            <a:r>
              <a:rPr lang="en-US" dirty="0" err="1"/>
              <a:t>Nselxcin</a:t>
            </a:r>
            <a:r>
              <a:rPr lang="en-US" dirty="0"/>
              <a:t> Language)</a:t>
            </a:r>
          </a:p>
          <a:p>
            <a:r>
              <a:rPr lang="en-US" dirty="0"/>
              <a:t>Golden Eagle: </a:t>
            </a:r>
            <a:r>
              <a:rPr lang="en-US" dirty="0" err="1"/>
              <a:t>Ml’qnups</a:t>
            </a:r>
            <a:r>
              <a:rPr lang="en-US" dirty="0"/>
              <a:t> (</a:t>
            </a:r>
            <a:r>
              <a:rPr lang="en-US" dirty="0" err="1"/>
              <a:t>Nselxcin</a:t>
            </a:r>
            <a:r>
              <a:rPr lang="en-US" dirty="0"/>
              <a:t> Language)</a:t>
            </a:r>
          </a:p>
        </p:txBody>
      </p:sp>
    </p:spTree>
    <p:extLst>
      <p:ext uri="{BB962C8B-B14F-4D97-AF65-F5344CB8AC3E}">
        <p14:creationId xmlns:p14="http://schemas.microsoft.com/office/powerpoint/2010/main" val="22850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AABA-475C-466F-B32B-251638482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Bald Eagle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2FFE5-4DD1-47B3-87C4-203B192DD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linkClick r:id="rId2"/>
              </a:rPr>
              <a:t>Scientific name:</a:t>
            </a:r>
            <a:r>
              <a:rPr lang="en-US" dirty="0"/>
              <a:t> Haliaeetus </a:t>
            </a:r>
            <a:r>
              <a:rPr lang="en-US" dirty="0" err="1"/>
              <a:t>leucocephalus</a:t>
            </a:r>
            <a:endParaRPr lang="en-US" dirty="0"/>
          </a:p>
          <a:p>
            <a:r>
              <a:rPr lang="en-US" b="1" dirty="0">
                <a:hlinkClick r:id="rId3"/>
              </a:rPr>
              <a:t>Biological rank:</a:t>
            </a:r>
            <a:r>
              <a:rPr lang="en-US" dirty="0"/>
              <a:t> </a:t>
            </a:r>
            <a:r>
              <a:rPr lang="en-US" dirty="0">
                <a:hlinkClick r:id="rId4"/>
              </a:rPr>
              <a:t>Species</a:t>
            </a:r>
            <a:endParaRPr lang="en-US" dirty="0"/>
          </a:p>
          <a:p>
            <a:r>
              <a:rPr lang="en-US" b="1" dirty="0">
                <a:hlinkClick r:id="rId5"/>
              </a:rPr>
              <a:t>Higher classification:</a:t>
            </a:r>
            <a:r>
              <a:rPr lang="en-US" dirty="0"/>
              <a:t> </a:t>
            </a:r>
            <a:r>
              <a:rPr lang="en-US" dirty="0">
                <a:hlinkClick r:id="rId6"/>
              </a:rPr>
              <a:t>Sea Eagle</a:t>
            </a:r>
            <a:endParaRPr lang="en-US" dirty="0"/>
          </a:p>
          <a:p>
            <a:r>
              <a:rPr lang="en-US" b="1" dirty="0">
                <a:hlinkClick r:id="rId7"/>
              </a:rPr>
              <a:t>Wingspan:</a:t>
            </a:r>
            <a:r>
              <a:rPr lang="en-US" dirty="0"/>
              <a:t> 71 inch – 91 inch</a:t>
            </a:r>
          </a:p>
          <a:p>
            <a:r>
              <a:rPr lang="en-US" b="1" dirty="0">
                <a:hlinkClick r:id="rId8"/>
              </a:rPr>
              <a:t>Weight:</a:t>
            </a:r>
            <a:r>
              <a:rPr lang="en-US" dirty="0"/>
              <a:t> 6.61 pound – 14 pound</a:t>
            </a:r>
          </a:p>
          <a:p>
            <a:r>
              <a:rPr lang="en-US" b="1" dirty="0">
                <a:hlinkClick r:id="rId9"/>
              </a:rPr>
              <a:t>Speed:</a:t>
            </a:r>
            <a:r>
              <a:rPr lang="en-US" dirty="0"/>
              <a:t> 35 mph – 43 mph (Gliding) · 75 mph – 99 mph (Diving)</a:t>
            </a:r>
          </a:p>
          <a:p>
            <a:r>
              <a:rPr lang="en-US" b="1" dirty="0">
                <a:hlinkClick r:id="rId10"/>
              </a:rPr>
              <a:t>Did you know:</a:t>
            </a:r>
            <a:r>
              <a:rPr lang="en-US" dirty="0"/>
              <a:t> Bald eagles eat mostly fish, swooping down to the water and catching them with their powerful talons. </a:t>
            </a:r>
            <a:r>
              <a:rPr lang="en-US" dirty="0">
                <a:hlinkClick r:id="rId11"/>
              </a:rPr>
              <a:t>sciencekids.co.nz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43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9D4B4-9FFD-4812-AC27-7E3988EBA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Bald Eagle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5B6E3-C215-4B83-81EB-E34C016F0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568" y="2603499"/>
            <a:ext cx="9041045" cy="407413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The bald eagle is the </a:t>
            </a:r>
            <a:r>
              <a:rPr lang="en-US" dirty="0">
                <a:hlinkClick r:id="rId2" tooltip="List of national birds"/>
              </a:rPr>
              <a:t>national bird</a:t>
            </a:r>
            <a:r>
              <a:rPr lang="en-US" dirty="0"/>
              <a:t> of the </a:t>
            </a:r>
            <a:r>
              <a:rPr lang="en-US" dirty="0">
                <a:hlinkClick r:id="rId3" tooltip="United States"/>
              </a:rPr>
              <a:t>United States of America</a:t>
            </a:r>
            <a:r>
              <a:rPr lang="en-US" dirty="0"/>
              <a:t>. The bald eagle appears on its </a:t>
            </a:r>
            <a:r>
              <a:rPr lang="en-US" dirty="0">
                <a:hlinkClick r:id="rId4" tooltip="Great Seal of the United States"/>
              </a:rPr>
              <a:t>seal</a:t>
            </a:r>
            <a:r>
              <a:rPr lang="en-US" dirty="0"/>
              <a:t>.</a:t>
            </a:r>
          </a:p>
          <a:p>
            <a:r>
              <a:rPr lang="en-US" dirty="0"/>
              <a:t>Bald eagles are not actually bald; the name derives from an older meaning of the word, "white headed". The adult is mainly brown with a white head and tail. </a:t>
            </a:r>
          </a:p>
          <a:p>
            <a:r>
              <a:rPr lang="en-US" dirty="0"/>
              <a:t>The sexes are identical in plumage, but females are about 25 percent larger than males. The beak is large and hooked. The plumage of the immature is brown.</a:t>
            </a:r>
          </a:p>
          <a:p>
            <a:r>
              <a:rPr lang="en-US" dirty="0"/>
              <a:t> </a:t>
            </a:r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U.S. government</a:t>
            </a:r>
            <a:r>
              <a:rPr lang="en-US" dirty="0"/>
              <a:t>'s list of </a:t>
            </a:r>
            <a:r>
              <a:rPr lang="en-US" dirty="0">
                <a:hlinkClick r:id="rId6" tooltip="Endangered speci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endangered species</a:t>
            </a:r>
            <a:r>
              <a:rPr lang="en-US" dirty="0"/>
              <a:t> on July 12, 1995 and transferred to the list of </a:t>
            </a:r>
            <a:r>
              <a:rPr lang="en-US" dirty="0">
                <a:hlinkClick r:id="rId7" tooltip="Threatened speci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threatened species</a:t>
            </a:r>
            <a:r>
              <a:rPr lang="en-US" dirty="0"/>
              <a:t>. </a:t>
            </a:r>
          </a:p>
          <a:p>
            <a:r>
              <a:rPr lang="en-US" dirty="0"/>
              <a:t>The bald eagle is an opportunistic feeder which subsists mainly on fish, which it swoops down and snatches from the water with its talons.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271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7B4F9-6B5B-4FB1-97FD-44200C0E9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Golden Eagle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1084C-F9D3-44F9-9A24-16B8EE3FD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 dirty="0"/>
              <a:t>COMMON NAME: </a:t>
            </a:r>
            <a:r>
              <a:rPr lang="en-US" dirty="0"/>
              <a:t>Golden Eagle</a:t>
            </a:r>
          </a:p>
          <a:p>
            <a:r>
              <a:rPr lang="en-US" cap="all" dirty="0"/>
              <a:t>SCIENTIFIC NAME: </a:t>
            </a:r>
            <a:r>
              <a:rPr lang="en-US" dirty="0"/>
              <a:t>Aquila </a:t>
            </a:r>
            <a:r>
              <a:rPr lang="en-US" dirty="0" err="1"/>
              <a:t>chrysaetos</a:t>
            </a:r>
            <a:endParaRPr lang="en-US" dirty="0"/>
          </a:p>
          <a:p>
            <a:r>
              <a:rPr lang="en-US" cap="all" dirty="0"/>
              <a:t>TYPE: </a:t>
            </a:r>
            <a:r>
              <a:rPr lang="en-US" dirty="0"/>
              <a:t>Birds</a:t>
            </a:r>
          </a:p>
          <a:p>
            <a:r>
              <a:rPr lang="en-US" cap="all" dirty="0"/>
              <a:t>DIET: </a:t>
            </a:r>
            <a:r>
              <a:rPr lang="en-US" dirty="0"/>
              <a:t>Carnivore</a:t>
            </a:r>
          </a:p>
          <a:p>
            <a:r>
              <a:rPr lang="en-US" cap="all" dirty="0"/>
              <a:t>AVERAGE LIFE SPAN IN THE WILD: </a:t>
            </a:r>
            <a:r>
              <a:rPr lang="en-US" dirty="0"/>
              <a:t>30 years</a:t>
            </a:r>
          </a:p>
          <a:p>
            <a:r>
              <a:rPr lang="en-US" cap="all" dirty="0"/>
              <a:t>SIZE: </a:t>
            </a:r>
            <a:r>
              <a:rPr lang="en-US" dirty="0"/>
              <a:t>33 to 38 inches; wingspan: 6 to 7.5 feet</a:t>
            </a:r>
          </a:p>
          <a:p>
            <a:r>
              <a:rPr lang="en-US" cap="all" dirty="0"/>
              <a:t>WEIGHT: </a:t>
            </a:r>
            <a:r>
              <a:rPr lang="en-US" dirty="0"/>
              <a:t>6 to 15 pounds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6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9EA4E-1905-44C2-AE3B-CAA1EC74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Golden Eagle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ABDC-2DD7-4790-9C67-27B065DEC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golden eagle</a:t>
            </a:r>
            <a:r>
              <a:rPr lang="en-US" dirty="0"/>
              <a:t> (</a:t>
            </a:r>
            <a:r>
              <a:rPr lang="en-US" i="1" dirty="0"/>
              <a:t>Aquila </a:t>
            </a:r>
            <a:r>
              <a:rPr lang="en-US" i="1" dirty="0" err="1"/>
              <a:t>chrysaetos</a:t>
            </a:r>
            <a:r>
              <a:rPr lang="en-US" dirty="0"/>
              <a:t>) is one of the best-known </a:t>
            </a:r>
            <a:r>
              <a:rPr lang="en-US" dirty="0">
                <a:hlinkClick r:id="rId2" tooltip="Bird of prey"/>
              </a:rPr>
              <a:t>birds of prey</a:t>
            </a:r>
            <a:r>
              <a:rPr lang="en-US" dirty="0"/>
              <a:t> in the </a:t>
            </a:r>
            <a:r>
              <a:rPr lang="en-US" dirty="0">
                <a:hlinkClick r:id="rId3" tooltip="Northern Hemisphere"/>
              </a:rPr>
              <a:t>Northern Hemisphere</a:t>
            </a:r>
            <a:r>
              <a:rPr lang="en-US" dirty="0"/>
              <a:t>. It is the most widely distributed species of </a:t>
            </a:r>
            <a:r>
              <a:rPr lang="en-US" dirty="0">
                <a:hlinkClick r:id="rId4" tooltip="Eagle"/>
              </a:rPr>
              <a:t>eagle</a:t>
            </a:r>
            <a:r>
              <a:rPr lang="en-US" dirty="0"/>
              <a:t>. Like all eagles, it belongs to the family </a:t>
            </a:r>
            <a:r>
              <a:rPr lang="en-US" dirty="0">
                <a:hlinkClick r:id="rId5" tooltip="Accipitridae"/>
              </a:rPr>
              <a:t>Accipitridae</a:t>
            </a:r>
            <a:r>
              <a:rPr lang="en-US" dirty="0"/>
              <a:t>. </a:t>
            </a:r>
          </a:p>
          <a:p>
            <a:r>
              <a:rPr lang="en-US" dirty="0"/>
              <a:t>These birds are dark brown, with lighter golden-brown plumage on their </a:t>
            </a:r>
            <a:r>
              <a:rPr lang="en-US" dirty="0">
                <a:hlinkClick r:id="rId6" tooltip="Nape"/>
              </a:rPr>
              <a:t>napes</a:t>
            </a:r>
            <a:r>
              <a:rPr lang="en-US" dirty="0"/>
              <a:t>. </a:t>
            </a:r>
          </a:p>
          <a:p>
            <a:r>
              <a:rPr lang="en-US" dirty="0"/>
              <a:t>Immature eagles of this species typically have white on the tail and often have white markings on the wings. </a:t>
            </a:r>
          </a:p>
          <a:p>
            <a:r>
              <a:rPr lang="en-US" dirty="0"/>
              <a:t>Golden eagles use their agility and speed combined with powerful feet and massive, sharp talons to snatch up a variety of prey, mainly </a:t>
            </a:r>
            <a:r>
              <a:rPr lang="en-US" dirty="0">
                <a:hlinkClick r:id="rId7" tooltip="Hare"/>
              </a:rPr>
              <a:t>hares</a:t>
            </a:r>
            <a:r>
              <a:rPr lang="en-US" dirty="0"/>
              <a:t>, </a:t>
            </a:r>
            <a:r>
              <a:rPr lang="en-US" dirty="0">
                <a:hlinkClick r:id="rId8" tooltip="Rabbit"/>
              </a:rPr>
              <a:t>rabbits</a:t>
            </a:r>
            <a:r>
              <a:rPr lang="en-US" dirty="0"/>
              <a:t>, and </a:t>
            </a:r>
            <a:r>
              <a:rPr lang="en-US" dirty="0">
                <a:hlinkClick r:id="rId9" tooltip="Marmot"/>
              </a:rPr>
              <a:t>marmots</a:t>
            </a:r>
            <a:r>
              <a:rPr lang="en-US" dirty="0"/>
              <a:t> and other </a:t>
            </a:r>
            <a:r>
              <a:rPr lang="en-US" dirty="0">
                <a:hlinkClick r:id="rId10" tooltip="Ground squirrel"/>
              </a:rPr>
              <a:t>ground squirrels</a:t>
            </a:r>
            <a:r>
              <a:rPr lang="en-US" dirty="0"/>
              <a:t>.</a:t>
            </a:r>
            <a:r>
              <a:rPr lang="en-US" baseline="30000" dirty="0">
                <a:hlinkClick r:id="rId11"/>
              </a:rPr>
              <a:t>[3]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350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7A61-718E-48F3-8B56-CFF312FA3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ENAEP Eagle Feather Blessing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CCA13-EAC6-4C1B-B516-0D941FFB9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Order from Migratory Birds</a:t>
            </a:r>
          </a:p>
          <a:p>
            <a:r>
              <a:rPr lang="en-US" sz="2800" dirty="0"/>
              <a:t>Beaded</a:t>
            </a:r>
          </a:p>
          <a:p>
            <a:r>
              <a:rPr lang="en-US" sz="2800" dirty="0"/>
              <a:t>Blessing Ceremony</a:t>
            </a:r>
          </a:p>
          <a:p>
            <a:r>
              <a:rPr lang="en-US" sz="2800" dirty="0"/>
              <a:t>Presentation of Feathers to ENAEP Graduating Seniors </a:t>
            </a:r>
          </a:p>
        </p:txBody>
      </p:sp>
    </p:spTree>
    <p:extLst>
      <p:ext uri="{BB962C8B-B14F-4D97-AF65-F5344CB8AC3E}">
        <p14:creationId xmlns:p14="http://schemas.microsoft.com/office/powerpoint/2010/main" val="4259000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A102-0B72-492B-9289-78A14A43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in Native Communities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47CA-F2BA-4507-898F-C4AEC66E8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36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58</TotalTime>
  <Words>520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EAGLE Presentation</vt:lpstr>
      <vt:lpstr>Types of Eagles in North America </vt:lpstr>
      <vt:lpstr>Language</vt:lpstr>
      <vt:lpstr>Bald Eagle</vt:lpstr>
      <vt:lpstr>Bald Eagle</vt:lpstr>
      <vt:lpstr>Golden Eagle</vt:lpstr>
      <vt:lpstr>Golden Eagle</vt:lpstr>
      <vt:lpstr>ENAEP Eagle Feather Blessing</vt:lpstr>
      <vt:lpstr>Uses in Native Communities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EAGLE Presentation</dc:title>
  <dc:creator>Mary Wilber</dc:creator>
  <cp:lastModifiedBy>Bill Kearns</cp:lastModifiedBy>
  <cp:revision>7</cp:revision>
  <dcterms:created xsi:type="dcterms:W3CDTF">2020-05-08T15:59:56Z</dcterms:created>
  <dcterms:modified xsi:type="dcterms:W3CDTF">2023-05-04T17:03:10Z</dcterms:modified>
</cp:coreProperties>
</file>