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F2D7-C5D0-48E7-95CE-F9591142D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717D0-35AE-4248-975E-25DA253A1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917C1-915A-4DA6-951D-DDD95FF9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ABC35-8B7B-4732-A1A4-7F24C699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D6A9-89A4-46B4-A763-2D96B467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59BE-153A-4EEF-ACC1-01727FE2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837F-325D-4D3E-B40F-AFCB905EA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7B063-52E0-435A-8C07-36D0FFE9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FC756-CD55-4DFC-8B75-06B6C4E9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31222-73C5-439E-BA4A-F3753FA2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6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1A876-B15A-4BF9-A03B-18D68DEF4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DB91A-8706-4D93-8075-DBCF03155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4C39E-0212-41C7-820E-68748977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34EB-2D04-4E55-9AF5-C035DF78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B2FF-0D18-4388-BCFF-FC98AB7F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BA39-3813-4574-B5CA-CA4ED1ED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0D15-8024-4E54-B23D-11106FC5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BEA2-F799-431D-B5A4-D9B9728F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77B12-19BD-4C88-9EFB-EA5F6C26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7C78-43F9-4005-9868-AC26C627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7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6457-2D51-4E5F-B343-BED50B0D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2E8FC-81BA-46D3-84D4-D76E6A8A3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C9687-0014-4F5A-9C14-1DF24CFD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E4464-1EA3-4098-B03E-66DB5F70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FD66-216B-46FA-B285-522E4BCD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B117-4955-4349-B8B9-408D621F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0127-0B19-4571-8866-29B0F3A28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4C14-0771-4DD2-87AD-C21862CC6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D3EF1-D466-41DF-A9D2-88C9C460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EA462-E970-47BE-A5C1-841DFDCB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3DE2-5C95-4A75-BB0A-CC42FDEA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6281-97F2-4468-BAF7-B7143B45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E7CD9-52A2-4C33-BB6A-8EA145BB2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6729E-1C49-4902-A3F1-755B28167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E28D3-6652-4741-9DB4-04AC18A7A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B323D-AE35-44CD-B2D2-DD8763C8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3B537-DAEB-40A7-B788-562996AD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CB180-FEAA-4B64-8743-8DDC6185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0F1EC-DF0B-4803-8422-B89B5878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448C-F5DD-47B8-8D10-065007C2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D0FF6-5CEF-47E9-BC03-6F33A78F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1327B-A08E-48C9-B029-9455A542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792EE-39B4-4FAB-A378-ABC84131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8CDDC-FA7E-466C-8888-60B4013E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30F0F-7F49-4A67-9BBC-25D43EF1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E5C39-B2DD-42DC-827C-5DB0D0A6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ECDE-1B88-41F1-B304-F0267F2F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098D-349F-4B4A-A3B0-B2AAA9B9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25CF4-3E23-453F-8611-0BA4A6653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CAAEC-E2D5-4B48-8835-EF631CD7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CDDEE-D6F8-4E1A-BA7F-0FDEA89E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C7C0E-E32F-476E-9763-D09E17B8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5840-15E4-4D35-8F9C-B66576A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9667-A243-41CA-8870-8C581ED90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E370D-FCB9-40B0-8053-2811067DC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77AB0-4486-4CBA-812F-875E878A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2A2C6-9712-43D9-9323-284AA557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2BD52-3294-4345-BBDA-ED7A3085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1DFC8-56A8-467A-A96C-DC53C0E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B354B-40D1-4DFE-8043-A8F0DCE6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2D5C-991C-4FA6-92A5-EAB1E281F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7496-88E6-48D1-8F6D-20F275DD4C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8A2E6-DEEF-4A8C-AAE9-D417626FE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B758-DA1A-4E07-A614-731528963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2EDC-67C9-49BB-A47F-CB2513AD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6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E0AA-D662-405C-AAF4-CAA08ACF5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ENAEP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D3980-990E-4E1D-B738-4E20C305A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Exploration</a:t>
            </a:r>
          </a:p>
          <a:p>
            <a:r>
              <a:rPr lang="en-US" dirty="0"/>
              <a:t>Colors</a:t>
            </a:r>
          </a:p>
          <a:p>
            <a:r>
              <a:rPr lang="en-US" dirty="0"/>
              <a:t>Arlie Neskahi and Mary Wilber</a:t>
            </a:r>
          </a:p>
          <a:p>
            <a:r>
              <a:rPr lang="en-US" dirty="0"/>
              <a:t>5/17/2021</a:t>
            </a:r>
          </a:p>
        </p:txBody>
      </p:sp>
    </p:spTree>
    <p:extLst>
      <p:ext uri="{BB962C8B-B14F-4D97-AF65-F5344CB8AC3E}">
        <p14:creationId xmlns:p14="http://schemas.microsoft.com/office/powerpoint/2010/main" val="124386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EC84-BBB5-4C0C-AA42-B788EFE6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35580" y="-1173532"/>
            <a:ext cx="18283030" cy="57360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2F9CC-9985-4C5C-AA86-08A4AD64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horse?</a:t>
            </a:r>
          </a:p>
        </p:txBody>
      </p:sp>
      <p:pic>
        <p:nvPicPr>
          <p:cNvPr id="10242" name="Picture 2" descr="Image result for black horse">
            <a:extLst>
              <a:ext uri="{FF2B5EF4-FFF2-40B4-BE49-F238E27FC236}">
                <a16:creationId xmlns:a16="http://schemas.microsoft.com/office/drawing/2014/main" id="{F1133F9E-5710-45BD-9FB2-276CD409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21" y="838899"/>
            <a:ext cx="4835729" cy="34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8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EAAF-9EBC-496D-AB89-5CC904F8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3759" y="-1596702"/>
            <a:ext cx="18815650" cy="61861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4A4D-A635-49F7-92C8-0325660D7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fox?</a:t>
            </a:r>
          </a:p>
        </p:txBody>
      </p:sp>
      <p:pic>
        <p:nvPicPr>
          <p:cNvPr id="11266" name="Picture 2" descr="Image result for A White Fox. Size: 217 x 135. Source: wallup.net">
            <a:extLst>
              <a:ext uri="{FF2B5EF4-FFF2-40B4-BE49-F238E27FC236}">
                <a16:creationId xmlns:a16="http://schemas.microsoft.com/office/drawing/2014/main" id="{C6A9B742-0105-4078-BF2F-E2BDB800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39" y="1310505"/>
            <a:ext cx="3698366" cy="27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9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0135-5721-46D5-8B24-CB2D971A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06988" y="-2050418"/>
            <a:ext cx="19554438" cy="66128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E1614-4192-40B2-9BEA-901C3786F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Credit: What color is the pig?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350EA1B-4B6D-4FBB-875B-7163735A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79" y="1610686"/>
            <a:ext cx="3312210" cy="23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7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6160-F0F6-4821-828E-1A2D7ADB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D1DEF-9EE1-4286-B613-28D6C1CAF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Fire Truck?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712C9B4-1756-4987-8485-C69A541B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99" y="357668"/>
            <a:ext cx="81057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9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6E0B-0F2D-49AA-9F59-A21A39D2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02" y="-558799"/>
            <a:ext cx="105156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ED826-317C-4E8B-9252-0220C5BC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are the oranges?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45435BC-AD21-47F2-89FC-5F06A551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52" y="-22685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7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A514-E2F4-4D00-93CB-94A0AF0B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85" y="-102284"/>
            <a:ext cx="105156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DA4FA-6A39-4AA3-840E-094B41A95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are the bananas?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746CE2E5-D5B5-462B-BA3D-721D9FB9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35" y="-1064309"/>
            <a:ext cx="9525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9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0196-C133-4D90-9164-32D6A5B6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80" y="661988"/>
            <a:ext cx="105156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31E4E-3617-43DB-BC48-D953D7B4D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are the peas?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FC8265F4-542B-4422-8676-CAA1A00A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54" y="-17303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4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46C0-E3A3-4B6D-A777-28F85C62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26" y="1147676"/>
            <a:ext cx="10515600" cy="28527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9F9F2-AE54-4515-99C3-BA0148EB0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sky?</a:t>
            </a:r>
          </a:p>
        </p:txBody>
      </p:sp>
      <p:pic>
        <p:nvPicPr>
          <p:cNvPr id="6146" name="Picture 2" descr="Image result for Images of Blue Skies">
            <a:extLst>
              <a:ext uri="{FF2B5EF4-FFF2-40B4-BE49-F238E27FC236}">
                <a16:creationId xmlns:a16="http://schemas.microsoft.com/office/drawing/2014/main" id="{B04EC13B-7932-4719-B0F8-0695B863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4" y="385894"/>
            <a:ext cx="10515600" cy="33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3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3A31-6C02-4A64-976F-D9523411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672735"/>
            <a:ext cx="10515600" cy="28527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2C4D-71A8-4FD7-8534-E20D625EC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flower?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AAC610B2-3CB2-44B1-BAFF-7466B5CE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2382473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4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14DF-7B0F-4C03-AE79-3E40BE96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70" y="-377824"/>
            <a:ext cx="105156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B775-DAD5-4EDD-8B6E-71EAD074F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are the bears?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4178C45E-EEE5-4C9E-B085-97EA982B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20" y="-1906587"/>
            <a:ext cx="97536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4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B5AA-2A15-4F14-82A0-907E641F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4" y="-196849"/>
            <a:ext cx="105156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9401-F6B6-4B8A-AAFF-9B929D2AB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wolf?</a:t>
            </a:r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4A759BC9-7025-4623-ABD3-B71BB5AD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67" y="-175104"/>
            <a:ext cx="85725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2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80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ENAEP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ENAEP</dc:title>
  <dc:creator>Mary Wilber</dc:creator>
  <cp:lastModifiedBy>Bill Kearns</cp:lastModifiedBy>
  <cp:revision>4</cp:revision>
  <dcterms:created xsi:type="dcterms:W3CDTF">2021-05-17T17:59:06Z</dcterms:created>
  <dcterms:modified xsi:type="dcterms:W3CDTF">2023-05-05T17:01:41Z</dcterms:modified>
</cp:coreProperties>
</file>