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3" r:id="rId4"/>
    <p:sldId id="264" r:id="rId5"/>
    <p:sldId id="261" r:id="rId6"/>
    <p:sldId id="265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howstuffworks.com/personal-finance/budgeting/startup-costs-for-planting-garden-pay-off.htm" TargetMode="External"/><Relationship Id="rId2" Type="http://schemas.openxmlformats.org/officeDocument/2006/relationships/hyperlink" Target="https://people.howstuffworks.com/culture-traditions/holidays-other/earth-day-qot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calrecycle.ca.gov/plastics/markets/defini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2132-0B4B-41BB-8828-A1078AC2E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55" y="409574"/>
            <a:ext cx="9319645" cy="2505075"/>
          </a:xfrm>
        </p:spPr>
        <p:txBody>
          <a:bodyPr/>
          <a:lstStyle/>
          <a:p>
            <a:pPr algn="ctr"/>
            <a:r>
              <a:rPr lang="en-US" b="1" dirty="0"/>
              <a:t> Earth Day 50 Years</a:t>
            </a:r>
            <a:br>
              <a:rPr lang="en-US" b="1" dirty="0"/>
            </a:br>
            <a:r>
              <a:rPr lang="en-US" b="1" dirty="0"/>
              <a:t>How can we do our part to  protect Mother Earth?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E505C-6E30-4AE5-A252-2FCD3B06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80" y="3429000"/>
            <a:ext cx="3174769" cy="1096899"/>
          </a:xfrm>
        </p:spPr>
        <p:txBody>
          <a:bodyPr/>
          <a:lstStyle/>
          <a:p>
            <a:r>
              <a:rPr lang="en-US" dirty="0"/>
              <a:t>By Mary Wilber, Julie Hast </a:t>
            </a:r>
          </a:p>
          <a:p>
            <a:r>
              <a:rPr lang="en-US" dirty="0"/>
              <a:t>&amp; Arlie Neskahi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64AA4-B9D8-4DC5-94B9-2E23FF058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642" y="2990850"/>
            <a:ext cx="6372412" cy="35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1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DD27-D203-4499-8B24-E3D579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9" y="22542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Create a Personal or Family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96334-CC8F-4387-B478-D79E452B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09" y="1577975"/>
            <a:ext cx="11806882" cy="8114344"/>
          </a:xfrm>
        </p:spPr>
        <p:txBody>
          <a:bodyPr>
            <a:normAutofit/>
          </a:bodyPr>
          <a:lstStyle/>
          <a:p>
            <a:r>
              <a:rPr lang="en-US" sz="3600" dirty="0"/>
              <a:t>Plant Something</a:t>
            </a:r>
          </a:p>
          <a:p>
            <a:r>
              <a:rPr lang="en-US" sz="3600" dirty="0"/>
              <a:t>Help The Animals</a:t>
            </a:r>
          </a:p>
          <a:p>
            <a:r>
              <a:rPr lang="en-US" sz="3600" dirty="0"/>
              <a:t>Drive Less</a:t>
            </a:r>
          </a:p>
          <a:p>
            <a:r>
              <a:rPr lang="en-US" sz="3600" dirty="0"/>
              <a:t>Make Less Trash</a:t>
            </a:r>
          </a:p>
          <a:p>
            <a:r>
              <a:rPr lang="en-US" sz="3600" dirty="0"/>
              <a:t>Other</a:t>
            </a:r>
          </a:p>
        </p:txBody>
      </p:sp>
      <p:pic>
        <p:nvPicPr>
          <p:cNvPr id="5122" name="Picture 2" descr="The Earth Friendly Family - Calligraphy Transparent PNG - 889x265 ...">
            <a:extLst>
              <a:ext uri="{FF2B5EF4-FFF2-40B4-BE49-F238E27FC236}">
                <a16:creationId xmlns:a16="http://schemas.microsoft.com/office/drawing/2014/main" id="{1DAAF4F4-E17D-4B44-865C-3B7A81D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27375"/>
            <a:ext cx="7150676" cy="247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5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53D4-BF57-4F26-8E54-9ABC14F9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Welcome: Julie Hast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A608-B3E5-48C8-9B53-9BEB35861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ADE8C-2815-494C-8931-14C7B15DEDE4}"/>
              </a:ext>
            </a:extLst>
          </p:cNvPr>
          <p:cNvSpPr/>
          <p:nvPr/>
        </p:nvSpPr>
        <p:spPr>
          <a:xfrm>
            <a:off x="780177" y="2416964"/>
            <a:ext cx="80785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Julie  has been a environmental educator for over 30 years, leading children on nature walks, presenting assemblies to groups of 300+ students, creating curriculum &amp; teacher workshops (that’s where she met Arlie!) and even helping with commercials and videos about Recycling.</a:t>
            </a:r>
          </a:p>
          <a:p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She is currently a consultant for the City of Los Angeles and has helped with programs at Disneyland, Universal Studios, Los Angeles Airport, Toyota &amp; Honda Headquarters and will be helping to develop a educational center for a project for the Native American Tribe,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Gabrieleno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Tongva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(GTT)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47B7-6C0F-4142-A832-E8AD639C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Mother(</a:t>
            </a:r>
            <a:r>
              <a:rPr lang="en-US" dirty="0" err="1"/>
              <a:t>Tuma</a:t>
            </a:r>
            <a:r>
              <a:rPr lang="en-US" dirty="0"/>
              <a:t>)(</a:t>
            </a:r>
            <a:r>
              <a:rPr lang="en-US" dirty="0" err="1"/>
              <a:t>Shima</a:t>
            </a:r>
            <a:r>
              <a:rPr lang="en-US" dirty="0"/>
              <a:t>) Earth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3FDF-062D-43B0-A47C-643A1CC6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Show Video Clip</a:t>
            </a:r>
          </a:p>
        </p:txBody>
      </p:sp>
    </p:spTree>
    <p:extLst>
      <p:ext uri="{BB962C8B-B14F-4D97-AF65-F5344CB8AC3E}">
        <p14:creationId xmlns:p14="http://schemas.microsoft.com/office/powerpoint/2010/main" val="314490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8585-67AF-4C37-98C1-7012954B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</a:t>
            </a:r>
            <a:r>
              <a:rPr lang="en-US"/>
              <a:t>LIFE  </a:t>
            </a:r>
            <a:r>
              <a:rPr lang="en-US" dirty="0"/>
              <a:t>“Sharing Nature with Children” by Joseph Cornell.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772C-867D-4E93-A1AC-CC30D883C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6B10-70A5-47C3-A843-61EE335A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(1) Plant Something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352DF-D356-4A8F-92F2-0B92E3D0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0" y="1819372"/>
            <a:ext cx="5947304" cy="438507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Earth Day</a:t>
            </a:r>
            <a:r>
              <a:rPr lang="en-US" sz="2800" dirty="0"/>
              <a:t> is the perfect time to embark on a large family project like a </a:t>
            </a:r>
            <a:r>
              <a:rPr lang="en-US" sz="2800" dirty="0">
                <a:hlinkClick r:id="rId3"/>
              </a:rPr>
              <a:t>garden</a:t>
            </a:r>
            <a:r>
              <a:rPr lang="en-US" sz="2800" dirty="0"/>
              <a:t>.</a:t>
            </a:r>
          </a:p>
          <a:p>
            <a:r>
              <a:rPr lang="en-US" sz="2800" dirty="0"/>
              <a:t> If you don't have the space,  start small. Planting just about anything -- even a tiny windowsill plant </a:t>
            </a:r>
          </a:p>
          <a:p>
            <a:r>
              <a:rPr lang="en-US" sz="2800" dirty="0"/>
              <a:t>Plant a tree(cedar tree)</a:t>
            </a:r>
          </a:p>
          <a:p>
            <a:r>
              <a:rPr lang="en-US" sz="2800" dirty="0"/>
              <a:t>Plant a flower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30 Fascinating Low Budget DIY Garden Pots">
            <a:extLst>
              <a:ext uri="{FF2B5EF4-FFF2-40B4-BE49-F238E27FC236}">
                <a16:creationId xmlns:a16="http://schemas.microsoft.com/office/drawing/2014/main" id="{DE680AD0-9B9E-4649-8D3B-BE6BF5C4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228779"/>
            <a:ext cx="2928071" cy="42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E2F969-D838-45C6-8CF9-818CFD87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57" y="3331312"/>
            <a:ext cx="2537645" cy="33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9135041-1DB4-41BD-BEB3-3C907CD5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9" y="362309"/>
            <a:ext cx="5843049" cy="38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attle Urban Farm Company">
            <a:extLst>
              <a:ext uri="{FF2B5EF4-FFF2-40B4-BE49-F238E27FC236}">
                <a16:creationId xmlns:a16="http://schemas.microsoft.com/office/drawing/2014/main" id="{A9F39584-51E5-4137-A071-39FB32D3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8" y="1285876"/>
            <a:ext cx="5209815" cy="52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8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DB15-6F41-4212-82D8-754BB063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13" y="43084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(2) HELP THE ANIMALS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E5BA12-F972-403A-BCBA-2C43F76F6E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9748" y="1379174"/>
            <a:ext cx="7511743" cy="453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7744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Volunteer at your favorite animal shelter.</a:t>
            </a:r>
          </a:p>
          <a:p>
            <a:r>
              <a:rPr lang="en-US" sz="2400" dirty="0"/>
              <a:t>Take your horse on a trail ride through the forest.</a:t>
            </a:r>
          </a:p>
          <a:p>
            <a:r>
              <a:rPr lang="en-US" sz="2400" dirty="0"/>
              <a:t>Take your dog to the beach or to his favorite park.</a:t>
            </a:r>
          </a:p>
          <a:p>
            <a:r>
              <a:rPr lang="en-US" sz="2400" dirty="0"/>
              <a:t>Find a special patch of sun for your cat.</a:t>
            </a:r>
          </a:p>
          <a:p>
            <a:r>
              <a:rPr lang="en-US" sz="2400" dirty="0"/>
              <a:t>Plant a butterfly garden</a:t>
            </a:r>
          </a:p>
          <a:p>
            <a:r>
              <a:rPr lang="en-US" sz="2400" dirty="0"/>
              <a:t>Buy your animal a sustainable toy</a:t>
            </a:r>
          </a:p>
          <a:p>
            <a:r>
              <a:rPr lang="en-US" sz="2400" dirty="0"/>
              <a:t>Create animal friendly areas in your backyard</a:t>
            </a:r>
          </a:p>
          <a:p>
            <a:r>
              <a:rPr lang="en-US" sz="2400" dirty="0"/>
              <a:t>Adopt a wild animal online</a:t>
            </a:r>
          </a:p>
          <a:p>
            <a:r>
              <a:rPr lang="en-US" sz="2400" dirty="0"/>
              <a:t>Eat greener and strive for a Meat-free Monday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0111A-7C0C-4783-86E3-8129E4CE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0249" y="1173192"/>
            <a:ext cx="5444615" cy="49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6EC0-9ACB-4744-A676-4949E662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(3) DRIVE LESS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3605-141C-4A09-B3BE-64F1F74E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6318689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Bike to work/school. The majority of Americans live close to their workplace.</a:t>
            </a:r>
          </a:p>
          <a:p>
            <a:r>
              <a:rPr lang="en-US" sz="2400" dirty="0"/>
              <a:t>Walk more. Get a kickstart to your day by walking to work/school.</a:t>
            </a:r>
          </a:p>
          <a:p>
            <a:r>
              <a:rPr lang="en-US" sz="2400" dirty="0"/>
              <a:t>Organize a carpool. Find a friend who lives and works close to you,...</a:t>
            </a:r>
          </a:p>
          <a:p>
            <a:r>
              <a:rPr lang="en-US" sz="2400" dirty="0"/>
              <a:t>Or let someone arrange a pool for you. Try </a:t>
            </a:r>
            <a:r>
              <a:rPr lang="en-US" sz="2400" dirty="0" err="1"/>
              <a:t>UberPOOL</a:t>
            </a:r>
            <a:r>
              <a:rPr lang="en-US" sz="2400" dirty="0"/>
              <a:t> or Lyft Line,...</a:t>
            </a:r>
          </a:p>
          <a:p>
            <a:r>
              <a:rPr lang="en-US" sz="2400" dirty="0"/>
              <a:t>Invest in a hybrid car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3076" name="Picture 4" descr="How Do We Reduce Our Carbon Footprint? | My planet blog">
            <a:extLst>
              <a:ext uri="{FF2B5EF4-FFF2-40B4-BE49-F238E27FC236}">
                <a16:creationId xmlns:a16="http://schemas.microsoft.com/office/drawing/2014/main" id="{4315705E-4BC2-412A-9DAA-F42E0B33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9627" r="14059" b="10419"/>
          <a:stretch/>
        </p:blipFill>
        <p:spPr bwMode="auto">
          <a:xfrm>
            <a:off x="7148301" y="1176443"/>
            <a:ext cx="4449472" cy="49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9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D7810-0054-4839-AD82-595A9D28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97" y="3180512"/>
            <a:ext cx="10738827" cy="3151277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2800" b="1" dirty="0"/>
              <a:t> Bring your own cutlery, cups, napkins and grocery bags wherever you can. </a:t>
            </a:r>
            <a:r>
              <a:rPr lang="en-US" sz="2800" dirty="0"/>
              <a:t>“ use clothe linens,  have a fork in the car, use reusable bags for produce.</a:t>
            </a:r>
          </a:p>
          <a:p>
            <a:pPr fontAlgn="base"/>
            <a:r>
              <a:rPr lang="en-US" sz="2800" b="1" dirty="0"/>
              <a:t> Learn what grade of plastic your city or county recycles.</a:t>
            </a:r>
            <a:r>
              <a:rPr lang="en-US" sz="2800" dirty="0"/>
              <a:t> </a:t>
            </a:r>
            <a:r>
              <a:rPr lang="en-US" sz="2800" u="sng" dirty="0">
                <a:hlinkClick r:id="rId2"/>
              </a:rPr>
              <a:t>Here’s a guide</a:t>
            </a:r>
            <a:r>
              <a:rPr lang="en-US" sz="2800" dirty="0"/>
              <a:t> to what the numbers mean.</a:t>
            </a:r>
          </a:p>
          <a:p>
            <a:pPr fontAlgn="base"/>
            <a:r>
              <a:rPr lang="en-US" sz="2800" b="1" dirty="0"/>
              <a:t> Biodegradable does not mean compostable.</a:t>
            </a:r>
            <a:endParaRPr lang="en-US" sz="2800" dirty="0"/>
          </a:p>
          <a:p>
            <a:pPr fontAlgn="base"/>
            <a:r>
              <a:rPr lang="en-US" sz="2800" b="1" dirty="0"/>
              <a:t> You might be able to recycle or compost unexpected things: </a:t>
            </a:r>
            <a:r>
              <a:rPr lang="en-US" sz="2800" dirty="0"/>
              <a:t>You can compost a pizza box, and you can recycle foil, if you scrape the goop off.</a:t>
            </a:r>
          </a:p>
          <a:p>
            <a:pPr fontAlgn="base"/>
            <a:endParaRPr lang="en-US" dirty="0"/>
          </a:p>
        </p:txBody>
      </p:sp>
      <p:pic>
        <p:nvPicPr>
          <p:cNvPr id="4098" name="Picture 2" descr="Reduce Reuse Recycle Concept. Easy To Modify Royalty Free Cliparts ...">
            <a:extLst>
              <a:ext uri="{FF2B5EF4-FFF2-40B4-BE49-F238E27FC236}">
                <a16:creationId xmlns:a16="http://schemas.microsoft.com/office/drawing/2014/main" id="{D1DEECAA-7940-437C-A26C-C1F3D444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1" y="179896"/>
            <a:ext cx="6264542" cy="286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854AE-9027-4F06-831A-DFCE6345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(4) MAKE LESS TRASH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06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481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Roboto</vt:lpstr>
      <vt:lpstr>Trebuchet MS</vt:lpstr>
      <vt:lpstr>Wingdings 3</vt:lpstr>
      <vt:lpstr>Facet</vt:lpstr>
      <vt:lpstr> Earth Day 50 Years How can we do our part to  protect Mother Earth?</vt:lpstr>
      <vt:lpstr>Welcome: Julie Hast</vt:lpstr>
      <vt:lpstr>History of Mother(Tuma)(Shima) Earth Day</vt:lpstr>
      <vt:lpstr>WEB OF LIFE  “Sharing Nature with Children” by Joseph Cornell.</vt:lpstr>
      <vt:lpstr>(1) Plant Something </vt:lpstr>
      <vt:lpstr>PowerPoint Presentation</vt:lpstr>
      <vt:lpstr>(2) HELP THE ANIMALS  </vt:lpstr>
      <vt:lpstr>(3) DRIVE LESS </vt:lpstr>
      <vt:lpstr>(4) MAKE LESS TRASH </vt:lpstr>
      <vt:lpstr>Create a Personal or Family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Day,  How can  protect Mother Earth?</dc:title>
  <dc:creator>Mary Wilber</dc:creator>
  <cp:lastModifiedBy>Bill Kearns</cp:lastModifiedBy>
  <cp:revision>23</cp:revision>
  <dcterms:created xsi:type="dcterms:W3CDTF">2020-04-22T03:54:53Z</dcterms:created>
  <dcterms:modified xsi:type="dcterms:W3CDTF">2023-05-05T16:53:07Z</dcterms:modified>
</cp:coreProperties>
</file>