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9DA5-73B7-49C5-AE4C-5B9BEEFEF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75095-7658-4170-9E6A-539BDDAE1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B348-5063-4675-9017-CEC1D381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0239-1F52-415B-8FCF-A979A077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927A-7D51-4EDE-90FF-32236BC9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A1D6-59AD-4C6B-886E-C2F2AE8B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CB289-FD77-4780-B50A-45A5CDC97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4A0F-E203-497F-B33D-D72A658C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61C91-B6BF-45FE-835D-4E651133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37776-7D56-4D86-9475-AAA8B700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9F943-EDAB-4F0B-840C-F85D0214C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C5403-B577-4D7A-86D8-31328AC2D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1560D-2487-435C-B19C-D659FA16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CC9F-A440-4590-B51A-BA18DD7A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514ED-A663-4E21-A49C-3E8EE27B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AFF6-004A-451D-9B50-45F85916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12A4-BF63-4530-BE29-325D7302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180B4-1EF0-499B-921D-92ACF562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540E-0BD4-46FA-A578-2EDA073D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B560A-95D2-49D9-9C4C-2CAF3EF9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BF8B-99A7-430E-AEBD-88D112E2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9220-B070-4BEA-A6E2-5C23C1608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3EC1-7D67-4600-9A95-50E638B2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8B5AA-3CF0-4AB4-BFB7-BAC12530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4203-C052-4CF9-B280-4F9EC5C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83B5-8AED-46FE-80F3-5744DFC0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453F-FB6B-4018-88EE-5C4C25C2E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50187-1B2E-46F7-BD12-68AAE9967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885BE-B617-40BD-8D54-BA635085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3FF67-9930-40DC-8550-796E2543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E523D-9F5D-4401-ACEC-AD0E657D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88A2-D2A5-48E8-B2E6-A7FD60A2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147F9-0FDB-47E1-A8B5-7BEBC5379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1B2F3-D591-46D1-9756-2C01548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D7899-E948-4353-9593-132EE92FB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F982E-7175-4C4B-A151-014FDFECF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1E2D9-4C43-4A11-99C5-27B12C99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6EAF6-652E-42ED-B472-149849B3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F7F24-1CEF-4615-AB4F-7D2CE476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AF15-BEC9-49BE-AA67-3DC84E3A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EE112-2D40-493B-829A-8F9261D9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348AD-4677-4533-88AC-09C51208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5CBBB-8AC9-4D0A-8326-3541E8A4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78C8F-B645-4934-8F67-C3CB2B82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E51AE-2F97-4DB0-AB3A-74F63AFC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F5654-0717-49CE-B25F-81C8D904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91D7-1009-4F44-9570-7EBDEC05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6F6F6-A4BD-4A80-A02E-123A6BAD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E0A75-A505-4FE7-B1F4-E979FF0C7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C141E-300D-4311-AFBB-DF5BAE49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ACBAD-B64A-4C4E-B256-7CFCDB1F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BA476-4305-4CAC-9C93-293C8FE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9335-8E7A-442C-9459-C35BB80C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C2579-8755-4E48-9286-D79A2E613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3F9B9-D23E-4057-9CDB-3204DC314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CFEDB-C238-486E-8E67-F62875D0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2B9A-3B18-4413-8FE9-F64D2247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CB1CA-37D0-4CED-95F0-67E0F52E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BB308-A900-42F9-BB12-66D40215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3353-50B3-4817-98FD-55263B1F0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77FF-818F-48E5-B83E-BC36ED729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CAF3-FD97-48FE-80E3-679231A287F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2484D-65A5-4607-9413-0381BF5C6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20C03-4035-46BB-A6F1-E38DE5A01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FBB1-4273-4FDA-A88A-86954E47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F347A3-78A0-4364-A47D-818C75963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Native American Women</a:t>
            </a:r>
            <a:br>
              <a:rPr lang="en-US" sz="5200">
                <a:solidFill>
                  <a:schemeClr val="tx2"/>
                </a:solidFill>
              </a:rPr>
            </a:br>
            <a:endParaRPr lang="en-US" sz="52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BA635-4DE3-4F0D-8A73-AEE32DDAC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In the Modern Day</a:t>
            </a:r>
          </a:p>
        </p:txBody>
      </p:sp>
    </p:spTree>
    <p:extLst>
      <p:ext uri="{BB962C8B-B14F-4D97-AF65-F5344CB8AC3E}">
        <p14:creationId xmlns:p14="http://schemas.microsoft.com/office/powerpoint/2010/main" val="41907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C4E7-0F27-412C-AC1B-60A8A4BF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Basketball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265FBB-1DC4-475F-A3E1-925CBB8D8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C60E79-9DB2-E1E1-6F88-2028D302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Ryneldi Becenti</a:t>
            </a:r>
            <a:endParaRPr lang="en-US" sz="1600" dirty="0"/>
          </a:p>
          <a:p>
            <a:r>
              <a:rPr lang="en-US" sz="2000" dirty="0"/>
              <a:t>A member of the Dine tribe</a:t>
            </a:r>
          </a:p>
          <a:p>
            <a:r>
              <a:rPr lang="en-US" sz="2000" dirty="0"/>
              <a:t>Went to ASU and was All Pac-10 and All-American</a:t>
            </a:r>
          </a:p>
          <a:p>
            <a:r>
              <a:rPr lang="en-US" sz="2000" dirty="0"/>
              <a:t>Became the first Native American in the WNBA and played on the Phoenix Mercury</a:t>
            </a:r>
          </a:p>
          <a:p>
            <a:r>
              <a:rPr lang="en-US" sz="2000" dirty="0"/>
              <a:t>She grew up playing basketball with her brothers and dreamed of being a state champion.  </a:t>
            </a:r>
          </a:p>
        </p:txBody>
      </p:sp>
    </p:spTree>
    <p:extLst>
      <p:ext uri="{BB962C8B-B14F-4D97-AF65-F5344CB8AC3E}">
        <p14:creationId xmlns:p14="http://schemas.microsoft.com/office/powerpoint/2010/main" val="278000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3FFCC-CAA8-4A27-8242-5C390D29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Softball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537E8-1DB3-4BFA-8816-A0B7DD63F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0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9F2960-855D-4E1F-90B4-0A46420A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Silentrain</a:t>
            </a:r>
            <a:r>
              <a:rPr lang="en-US" dirty="0"/>
              <a:t> Espinoza played softball</a:t>
            </a:r>
          </a:p>
          <a:p>
            <a:pPr marL="0" indent="0">
              <a:buNone/>
            </a:pPr>
            <a:r>
              <a:rPr lang="en-US" dirty="0"/>
              <a:t>For the University of Washington</a:t>
            </a:r>
          </a:p>
          <a:p>
            <a:r>
              <a:rPr lang="en-US" dirty="0"/>
              <a:t>Penobscot and Kumeyaay Tribes</a:t>
            </a:r>
          </a:p>
          <a:p>
            <a:r>
              <a:rPr lang="en-US" dirty="0"/>
              <a:t>Values perseverance and her culture</a:t>
            </a:r>
          </a:p>
          <a:p>
            <a:pPr marL="0" indent="0">
              <a:buNone/>
            </a:pPr>
            <a:r>
              <a:rPr lang="en-US" dirty="0"/>
              <a:t>And said it is what got her where she is</a:t>
            </a:r>
          </a:p>
          <a:p>
            <a:r>
              <a:rPr lang="en-US" dirty="0"/>
              <a:t>Sociology Major class of 2022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3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E4533-4321-428D-B0B9-D4B9AFCB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Hockey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C84D01-548E-4053-AB20-F16B12F2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9" r="20568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D9363D-31F5-E823-E179-96991038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 dirty="0"/>
              <a:t>Abby Roque</a:t>
            </a:r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Ojibway from the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Wahnapitae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 First Nation.</a:t>
            </a:r>
            <a:endParaRPr lang="en-US" sz="2000" b="0" i="0" dirty="0">
              <a:solidFill>
                <a:srgbClr val="333333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Grew up playing in Michigan</a:t>
            </a:r>
          </a:p>
          <a:p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University of Wisconsin</a:t>
            </a:r>
          </a:p>
          <a:p>
            <a:r>
              <a:rPr lang="en-US" sz="2000" dirty="0">
                <a:solidFill>
                  <a:srgbClr val="333333"/>
                </a:solidFill>
                <a:latin typeface="Open Sans" panose="020B0604020202020204" pitchFamily="34" charset="0"/>
              </a:rPr>
              <a:t>Helped to win Silver medal in 2022 Olympics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1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C7418-5C12-41E9-A5BB-3B891220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Poet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70768F-00F4-499A-D5FF-6A2301E77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Joy Harjo-Frist Native American Poet Laureate</a:t>
            </a:r>
          </a:p>
          <a:p>
            <a:r>
              <a:rPr lang="en-US" sz="2000" dirty="0"/>
              <a:t>Muscogee Tribe</a:t>
            </a:r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E24C2D-6867-47E4-8FC0-E85548C90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5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558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DC0721-0C31-427C-B0F4-F84200821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47" r="3" b="17890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BA1391-48C5-4CB7-8283-D2596DE84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5" r="1" b="18167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3EBCC-F682-4A5C-B1E9-C32B3722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/>
              <a:t>Politics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2EF1F1-4BBA-A2AC-9395-3851CD339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Sharice </a:t>
            </a:r>
            <a:r>
              <a:rPr lang="en-US" sz="2000" dirty="0" err="1"/>
              <a:t>Davids</a:t>
            </a:r>
            <a:r>
              <a:rPr lang="en-US" sz="2000" dirty="0"/>
              <a:t>, Ho Chunk</a:t>
            </a:r>
          </a:p>
          <a:p>
            <a:r>
              <a:rPr lang="en-US" sz="2000" dirty="0"/>
              <a:t>Deb </a:t>
            </a:r>
            <a:r>
              <a:rPr lang="en-US" sz="2000" dirty="0" err="1"/>
              <a:t>Halaand</a:t>
            </a:r>
            <a:r>
              <a:rPr lang="en-US" sz="2000" dirty="0"/>
              <a:t>, Laguna Pueblo</a:t>
            </a:r>
          </a:p>
          <a:p>
            <a:r>
              <a:rPr lang="en-US" sz="2000" dirty="0"/>
              <a:t>First two Native American women elected to congress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391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0DF11-8E74-48AF-9929-D9C30D0F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57E5A-FF3C-4670-A6AD-AAA8044E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8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833D51-7BC9-EE6E-B2C4-79BF5763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/>
              <a:t>Robbie Hood</a:t>
            </a:r>
          </a:p>
          <a:p>
            <a:r>
              <a:rPr lang="en-US" sz="2000" b="1" i="0" dirty="0">
                <a:effectLst/>
                <a:latin typeface="var(--font-family-default-latin)"/>
              </a:rPr>
              <a:t> first permanent director of NOAA's Unmanned Aircraft Systems Program</a:t>
            </a:r>
          </a:p>
          <a:p>
            <a:r>
              <a:rPr lang="en-US" sz="2000" b="1" dirty="0">
                <a:latin typeface="var(--font-family-default-latin)"/>
              </a:rPr>
              <a:t>Cherokee</a:t>
            </a:r>
          </a:p>
          <a:p>
            <a:r>
              <a:rPr lang="en-US" sz="2000" b="1" i="0" dirty="0">
                <a:effectLst/>
                <a:latin typeface="var(--font-family-default-latin)"/>
              </a:rPr>
              <a:t>Works for NASA</a:t>
            </a:r>
            <a:endParaRPr lang="en-US" sz="2000" b="1" i="0" dirty="0">
              <a:effectLst/>
              <a:latin typeface="-apple-system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88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Open Sans</vt:lpstr>
      <vt:lpstr>Roboto</vt:lpstr>
      <vt:lpstr>var(--font-family-default-latin)</vt:lpstr>
      <vt:lpstr>Office Theme</vt:lpstr>
      <vt:lpstr>Native American Women </vt:lpstr>
      <vt:lpstr>Basketball</vt:lpstr>
      <vt:lpstr>Softball </vt:lpstr>
      <vt:lpstr>Hockey</vt:lpstr>
      <vt:lpstr>Poet</vt:lpstr>
      <vt:lpstr>Politics</vt:lpstr>
      <vt:lpstr>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Women</dc:title>
  <dc:creator>Kearns, Oscar  (Student)</dc:creator>
  <cp:lastModifiedBy>Bill Kearns</cp:lastModifiedBy>
  <cp:revision>4</cp:revision>
  <dcterms:created xsi:type="dcterms:W3CDTF">2022-03-21T18:47:17Z</dcterms:created>
  <dcterms:modified xsi:type="dcterms:W3CDTF">2023-05-05T17:25:34Z</dcterms:modified>
</cp:coreProperties>
</file>