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5" d="100"/>
          <a:sy n="95" d="100"/>
        </p:scale>
        <p:origin x="104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5/5/2023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5/5/2023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5/5/2023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5/5/2023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5/5/2023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5/5/2023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5/5/2023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5/5/2023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5/5/2023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5/5/2023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5/5/2023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5/5/2023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5/5/2023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5/5/2023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5/5/2023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5/5/2023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5/5/2023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5/5/2023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Meadowlark" TargetMode="External"/><Relationship Id="rId3" Type="http://schemas.openxmlformats.org/officeDocument/2006/relationships/hyperlink" Target="https://en.wikipedia.org/wiki/Bannock_(tribe)" TargetMode="External"/><Relationship Id="rId7" Type="http://schemas.openxmlformats.org/officeDocument/2006/relationships/hyperlink" Target="https://en.wikipedia.org/wiki/Shoshone_language" TargetMode="External"/><Relationship Id="rId2" Type="http://schemas.openxmlformats.org/officeDocument/2006/relationships/hyperlink" Target="https://en.wikipedia.org/wiki/Shoshon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Idaho" TargetMode="External"/><Relationship Id="rId5" Type="http://schemas.openxmlformats.org/officeDocument/2006/relationships/hyperlink" Target="https://en.wikipedia.org/wiki/Fort_Hall_Reservation" TargetMode="External"/><Relationship Id="rId4" Type="http://schemas.openxmlformats.org/officeDocument/2006/relationships/hyperlink" Target="https://en.wikipedia.org/wiki/Cree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Institute_of_American_Indian_Arts" TargetMode="External"/><Relationship Id="rId3" Type="http://schemas.openxmlformats.org/officeDocument/2006/relationships/hyperlink" Target="https://en.wikipedia.org/wiki/Glenna_Goodacre" TargetMode="External"/><Relationship Id="rId7" Type="http://schemas.openxmlformats.org/officeDocument/2006/relationships/hyperlink" Target="https://en.wikipedia.org/wiki/Lewis_and_Clark_Expedition" TargetMode="External"/><Relationship Id="rId2" Type="http://schemas.openxmlformats.org/officeDocument/2006/relationships/hyperlink" Target="https://en.wikipedia.org/wiki/United_States_Min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Shoshone" TargetMode="External"/><Relationship Id="rId5" Type="http://schemas.openxmlformats.org/officeDocument/2006/relationships/hyperlink" Target="https://en.wikipedia.org/wiki/Sacagawea" TargetMode="External"/><Relationship Id="rId4" Type="http://schemas.openxmlformats.org/officeDocument/2006/relationships/hyperlink" Target="https://en.wikipedia.org/wiki/Dollar_coin_(United_States)" TargetMode="External"/><Relationship Id="rId9" Type="http://schemas.openxmlformats.org/officeDocument/2006/relationships/hyperlink" Target="https://en.wikipedia.org/wiki/Santa_Fe,_New_Mexic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7B2F4-1918-43FE-BD69-176349CF725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ENAEP: Sacagawea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739930-F4E6-4571-9096-F3D011038D5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Discussion: Mary Wilber &amp; Arlie </a:t>
            </a:r>
            <a:r>
              <a:rPr lang="en-US" dirty="0" err="1"/>
              <a:t>Neskahi</a:t>
            </a:r>
            <a:endParaRPr lang="en-US" dirty="0"/>
          </a:p>
          <a:p>
            <a:r>
              <a:rPr lang="en-US" dirty="0"/>
              <a:t>Guest speaker: </a:t>
            </a:r>
            <a:r>
              <a:rPr lang="en-US" dirty="0" err="1"/>
              <a:t>Randy’l</a:t>
            </a:r>
            <a:r>
              <a:rPr lang="en-US" dirty="0"/>
              <a:t> He-Dow </a:t>
            </a:r>
            <a:r>
              <a:rPr lang="en-US" dirty="0" err="1"/>
              <a:t>teton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09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6EA4E-38D8-441C-926C-CF2B47A53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ENAEP Student Recognition Banquet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9E316B-BC3D-4728-8BD8-2F8CC510CD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ENAEP Tradition to gift a “Sacagawea Coin” to students at end of the school year banquet</a:t>
            </a:r>
          </a:p>
          <a:p>
            <a:r>
              <a:rPr lang="en-US" sz="2000" dirty="0"/>
              <a:t>Unable to have our ENAEP Honor dinner to recognize all the hard work our students  have completed for the 2019/2020 school year</a:t>
            </a:r>
          </a:p>
          <a:p>
            <a:r>
              <a:rPr lang="en-US" sz="2000" dirty="0"/>
              <a:t>Will get coins to you at our Back to School Event in the fall</a:t>
            </a:r>
          </a:p>
          <a:p>
            <a:r>
              <a:rPr lang="en-US" sz="2000" dirty="0"/>
              <a:t>Recognize the following attributes that make you a strong leader as you navigate through school.  Look to Sacagawea and her example.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819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EAF959-6783-4851-B290-06AB9CBA7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Sacagawea: Woman of Courage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DB2A8F-3CE9-4492-8FD0-AF7B265891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Knowledge of medicines</a:t>
            </a:r>
          </a:p>
          <a:p>
            <a:r>
              <a:rPr lang="en-US" dirty="0"/>
              <a:t>Survivor, champion</a:t>
            </a:r>
          </a:p>
          <a:p>
            <a:r>
              <a:rPr lang="en-US" dirty="0"/>
              <a:t>Leader, overseer</a:t>
            </a:r>
          </a:p>
          <a:p>
            <a:r>
              <a:rPr lang="en-US" dirty="0"/>
              <a:t>Fearless, courageous</a:t>
            </a:r>
          </a:p>
          <a:p>
            <a:r>
              <a:rPr lang="en-US" dirty="0"/>
              <a:t>Multilingual</a:t>
            </a:r>
          </a:p>
          <a:p>
            <a:r>
              <a:rPr lang="en-US"/>
              <a:t>Integrity, hope</a:t>
            </a:r>
            <a:endParaRPr lang="en-US" dirty="0"/>
          </a:p>
          <a:p>
            <a:r>
              <a:rPr lang="en-US" dirty="0"/>
              <a:t>Diplomat</a:t>
            </a:r>
          </a:p>
          <a:p>
            <a:r>
              <a:rPr lang="en-US" dirty="0"/>
              <a:t>Fearless, valiant</a:t>
            </a:r>
          </a:p>
          <a:p>
            <a:r>
              <a:rPr lang="en-US" dirty="0"/>
              <a:t>What word would you use  to describe Sacagawea?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096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F904E-BE5C-45AF-A5C4-95D4D71B9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Randy'L</a:t>
            </a:r>
            <a:r>
              <a:rPr lang="en-US" dirty="0"/>
              <a:t> He-</a:t>
            </a:r>
            <a:r>
              <a:rPr lang="en-US" dirty="0" err="1"/>
              <a:t>dow</a:t>
            </a:r>
            <a:r>
              <a:rPr lang="en-US" dirty="0"/>
              <a:t> Teton: Guest Speaker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25E9E7-6BDC-4903-B1F2-6B959CBBA1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Randy'L</a:t>
            </a:r>
            <a:r>
              <a:rPr lang="en-US" dirty="0"/>
              <a:t> He-</a:t>
            </a:r>
            <a:r>
              <a:rPr lang="en-US" dirty="0" err="1"/>
              <a:t>dow</a:t>
            </a:r>
            <a:r>
              <a:rPr lang="en-US" dirty="0"/>
              <a:t> Teton is a </a:t>
            </a:r>
            <a:r>
              <a:rPr lang="en-US" dirty="0">
                <a:hlinkClick r:id="rId2" tooltip="Shoshone"/>
              </a:rPr>
              <a:t>Shoshone</a:t>
            </a:r>
            <a:r>
              <a:rPr lang="en-US" dirty="0"/>
              <a:t>-</a:t>
            </a:r>
            <a:r>
              <a:rPr lang="en-US" dirty="0">
                <a:hlinkClick r:id="rId3" tooltip="Bannock (tribe)"/>
              </a:rPr>
              <a:t>Bannock</a:t>
            </a:r>
            <a:r>
              <a:rPr lang="en-US" dirty="0"/>
              <a:t>/</a:t>
            </a:r>
            <a:r>
              <a:rPr lang="en-US" dirty="0">
                <a:hlinkClick r:id="rId4" tooltip="Cree"/>
              </a:rPr>
              <a:t>Cree</a:t>
            </a:r>
            <a:r>
              <a:rPr lang="en-US" dirty="0"/>
              <a:t> from the Lincoln Creek district of the </a:t>
            </a:r>
            <a:r>
              <a:rPr lang="en-US" dirty="0">
                <a:hlinkClick r:id="rId5" tooltip="Fort Hall Reservation"/>
              </a:rPr>
              <a:t>Fort Hall Reservation</a:t>
            </a:r>
            <a:r>
              <a:rPr lang="en-US" dirty="0"/>
              <a:t> in Southeastern </a:t>
            </a:r>
            <a:r>
              <a:rPr lang="en-US" dirty="0">
                <a:hlinkClick r:id="rId6" tooltip="Idaho"/>
              </a:rPr>
              <a:t>Idaho</a:t>
            </a:r>
            <a:r>
              <a:rPr lang="en-US" dirty="0"/>
              <a:t>.</a:t>
            </a:r>
          </a:p>
          <a:p>
            <a:r>
              <a:rPr lang="en-US" dirty="0"/>
              <a:t> She is the second oldest of five siblings and the daughter of Randy Leo Teton and Bonnie C. </a:t>
            </a:r>
            <a:r>
              <a:rPr lang="en-US" dirty="0" err="1"/>
              <a:t>Wuttunee</a:t>
            </a:r>
            <a:r>
              <a:rPr lang="en-US" dirty="0"/>
              <a:t>-Wadsworth (Shoshone-Cree), both members of the Shoshone-Bannock Tribe.</a:t>
            </a:r>
          </a:p>
          <a:p>
            <a:r>
              <a:rPr lang="en-US" dirty="0"/>
              <a:t>Her given middle name is He-</a:t>
            </a:r>
            <a:r>
              <a:rPr lang="en-US" dirty="0" err="1"/>
              <a:t>dow</a:t>
            </a:r>
            <a:r>
              <a:rPr lang="en-US" dirty="0"/>
              <a:t>, which is pronounced he-dough in the </a:t>
            </a:r>
            <a:r>
              <a:rPr lang="en-US" dirty="0">
                <a:hlinkClick r:id="rId7" tooltip="Shoshone language"/>
              </a:rPr>
              <a:t>Shoshone language</a:t>
            </a:r>
            <a:r>
              <a:rPr lang="en-US" dirty="0"/>
              <a:t> and means </a:t>
            </a:r>
            <a:r>
              <a:rPr lang="en-US" dirty="0">
                <a:hlinkClick r:id="rId8" tooltip="Meadowlark"/>
              </a:rPr>
              <a:t>meadowlark</a:t>
            </a:r>
            <a:r>
              <a:rPr lang="en-US" dirty="0"/>
              <a:t>, while in the Bannock language it means "close to ground" and is pronounced hi-though</a:t>
            </a:r>
          </a:p>
          <a:p>
            <a:r>
              <a:rPr lang="en-US" dirty="0"/>
              <a:t>ENAEP is excited to have </a:t>
            </a:r>
            <a:r>
              <a:rPr lang="en-US" dirty="0" err="1"/>
              <a:t>Randy’L</a:t>
            </a:r>
            <a:r>
              <a:rPr lang="en-US" dirty="0"/>
              <a:t> Teton join us for our Zoom Meeting to share about Sacagawea and the coin featuring Sacagawea.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020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E44BC-C952-40B4-8637-C1B9B918A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1049169"/>
            <a:ext cx="8761413" cy="706964"/>
          </a:xfrm>
        </p:spPr>
        <p:txBody>
          <a:bodyPr/>
          <a:lstStyle/>
          <a:p>
            <a:pPr algn="ctr"/>
            <a:r>
              <a:rPr lang="en-US" dirty="0"/>
              <a:t>Sacagawea dollar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8BC6B4-AE33-4757-A96C-2E7F0EFBAC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1998, the </a:t>
            </a:r>
            <a:r>
              <a:rPr lang="en-US" dirty="0">
                <a:hlinkClick r:id="rId2" tooltip="United States Mint"/>
              </a:rPr>
              <a:t>United States Mint</a:t>
            </a:r>
            <a:r>
              <a:rPr lang="en-US" dirty="0"/>
              <a:t> invited sculptor </a:t>
            </a:r>
            <a:r>
              <a:rPr lang="en-US" dirty="0">
                <a:hlinkClick r:id="rId3" tooltip="Glenna Goodacre"/>
              </a:rPr>
              <a:t>Glenna Goodacre</a:t>
            </a:r>
            <a:r>
              <a:rPr lang="en-US" dirty="0"/>
              <a:t> to submit a design for the new </a:t>
            </a:r>
            <a:r>
              <a:rPr lang="en-US" dirty="0">
                <a:hlinkClick r:id="rId4" tooltip="Dollar coin (United States)"/>
              </a:rPr>
              <a:t>dollar coin</a:t>
            </a:r>
            <a:r>
              <a:rPr lang="en-US" dirty="0"/>
              <a:t> featuring </a:t>
            </a:r>
            <a:r>
              <a:rPr lang="en-US" dirty="0">
                <a:hlinkClick r:id="rId5" tooltip="Sacagawea"/>
              </a:rPr>
              <a:t>Sacagawea</a:t>
            </a:r>
            <a:r>
              <a:rPr lang="en-US" dirty="0"/>
              <a:t>, the </a:t>
            </a:r>
            <a:r>
              <a:rPr lang="en-US" dirty="0">
                <a:hlinkClick r:id="rId6" tooltip="Shoshone"/>
              </a:rPr>
              <a:t>Shoshone</a:t>
            </a:r>
            <a:r>
              <a:rPr lang="en-US" dirty="0"/>
              <a:t> woman who acted as guide and interpreter for the </a:t>
            </a:r>
            <a:r>
              <a:rPr lang="en-US" dirty="0">
                <a:hlinkClick r:id="rId7" tooltip="Lewis and Clark Expedition"/>
              </a:rPr>
              <a:t>Lewis and Clark Expedition</a:t>
            </a:r>
            <a:r>
              <a:rPr lang="en-US" dirty="0"/>
              <a:t>.</a:t>
            </a:r>
          </a:p>
          <a:p>
            <a:r>
              <a:rPr lang="en-US" dirty="0"/>
              <a:t> Goodacre went to the </a:t>
            </a:r>
            <a:r>
              <a:rPr lang="en-US" dirty="0">
                <a:hlinkClick r:id="rId8" tooltip="Institute of American Indian Arts"/>
              </a:rPr>
              <a:t>Institute of American Indian Arts</a:t>
            </a:r>
            <a:r>
              <a:rPr lang="en-US" dirty="0"/>
              <a:t> Museum in </a:t>
            </a:r>
            <a:r>
              <a:rPr lang="en-US" dirty="0">
                <a:hlinkClick r:id="rId9" tooltip="Santa Fe, New Mexico"/>
              </a:rPr>
              <a:t>Santa Fe, New Mexico</a:t>
            </a:r>
            <a:r>
              <a:rPr lang="en-US" dirty="0"/>
              <a:t> to find a Shoshone woman to model Sacagawea, since no contemporary portraits exist.</a:t>
            </a:r>
          </a:p>
          <a:p>
            <a:r>
              <a:rPr lang="en-US" dirty="0"/>
              <a:t> Goodacre chose Teton, the daughter of a museum employee, to be the face of Sacagawea.</a:t>
            </a:r>
          </a:p>
          <a:p>
            <a:r>
              <a:rPr lang="en-US" dirty="0"/>
              <a:t>Please welcome Ms. Randy’ L Teton to our Monday night ENAEP meeting.</a:t>
            </a:r>
          </a:p>
        </p:txBody>
      </p:sp>
    </p:spTree>
    <p:extLst>
      <p:ext uri="{BB962C8B-B14F-4D97-AF65-F5344CB8AC3E}">
        <p14:creationId xmlns:p14="http://schemas.microsoft.com/office/powerpoint/2010/main" val="13138672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{097CA67E-1BF1-4D60-A5AE-30C1946E827B}tf02900722</Template>
  <TotalTime>116</TotalTime>
  <Words>356</Words>
  <Application>Microsoft Office PowerPoint</Application>
  <PresentationFormat>Widescreen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Ion Boardroom</vt:lpstr>
      <vt:lpstr>ENAEP: Sacagawea</vt:lpstr>
      <vt:lpstr>ENAEP Student Recognition Banquet</vt:lpstr>
      <vt:lpstr>Sacagawea: Woman of Courage</vt:lpstr>
      <vt:lpstr>Randy'L He-dow Teton: Guest Speaker</vt:lpstr>
      <vt:lpstr>Sacagawea dollar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ENAEP: Sacagawea</dc:title>
  <dc:creator>Mary Wilber</dc:creator>
  <cp:lastModifiedBy>Bill Kearns</cp:lastModifiedBy>
  <cp:revision>10</cp:revision>
  <dcterms:created xsi:type="dcterms:W3CDTF">2020-05-27T15:26:26Z</dcterms:created>
  <dcterms:modified xsi:type="dcterms:W3CDTF">2023-05-05T17:21:03Z</dcterms:modified>
</cp:coreProperties>
</file>