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60" r:id="rId2"/>
    <p:sldId id="261" r:id="rId3"/>
    <p:sldId id="258" r:id="rId4"/>
    <p:sldId id="257" r:id="rId5"/>
    <p:sldId id="259"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CB39F-00D6-0000-9AE3-EDCF560BFCEC}" v="1" dt="2021-03-13T17:19:26.142"/>
    <p1510:client id="{6FB8B0FA-E5F9-47E8-A1DE-23A120A41628}" v="24" dt="2021-03-13T17:11:26.559"/>
    <p1510:client id="{94ECB39F-60D7-0000-9AE3-ED29D563C3FF}" v="248" dt="2021-03-13T17:48:34.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23" autoAdjust="0"/>
    <p:restoredTop sz="94660"/>
  </p:normalViewPr>
  <p:slideViewPr>
    <p:cSldViewPr snapToGrid="0">
      <p:cViewPr varScale="1">
        <p:scale>
          <a:sx n="118" d="100"/>
          <a:sy n="118" d="100"/>
        </p:scale>
        <p:origin x="2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17:11:26.15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17:42:33.812"/>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5/10/2023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0297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5186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430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404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134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143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03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799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8611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41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5/10/2023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07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5/10/2023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8035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 name="connsiteX0" fmla="*/ 0 w 7886700"/>
              <a:gd name="connsiteY0" fmla="*/ 0 h 27432"/>
              <a:gd name="connsiteX1" fmla="*/ 578358 w 7886700"/>
              <a:gd name="connsiteY1" fmla="*/ 0 h 27432"/>
              <a:gd name="connsiteX2" fmla="*/ 998982 w 7886700"/>
              <a:gd name="connsiteY2" fmla="*/ 0 h 27432"/>
              <a:gd name="connsiteX3" fmla="*/ 1813941 w 7886700"/>
              <a:gd name="connsiteY3" fmla="*/ 0 h 27432"/>
              <a:gd name="connsiteX4" fmla="*/ 2392299 w 7886700"/>
              <a:gd name="connsiteY4" fmla="*/ 0 h 27432"/>
              <a:gd name="connsiteX5" fmla="*/ 2970657 w 7886700"/>
              <a:gd name="connsiteY5" fmla="*/ 0 h 27432"/>
              <a:gd name="connsiteX6" fmla="*/ 3785616 w 7886700"/>
              <a:gd name="connsiteY6" fmla="*/ 0 h 27432"/>
              <a:gd name="connsiteX7" fmla="*/ 4285107 w 7886700"/>
              <a:gd name="connsiteY7" fmla="*/ 0 h 27432"/>
              <a:gd name="connsiteX8" fmla="*/ 5100066 w 7886700"/>
              <a:gd name="connsiteY8" fmla="*/ 0 h 27432"/>
              <a:gd name="connsiteX9" fmla="*/ 5915025 w 7886700"/>
              <a:gd name="connsiteY9" fmla="*/ 0 h 27432"/>
              <a:gd name="connsiteX10" fmla="*/ 6572250 w 7886700"/>
              <a:gd name="connsiteY10" fmla="*/ 0 h 27432"/>
              <a:gd name="connsiteX11" fmla="*/ 7886700 w 7886700"/>
              <a:gd name="connsiteY11" fmla="*/ 0 h 27432"/>
              <a:gd name="connsiteX12" fmla="*/ 7886700 w 7886700"/>
              <a:gd name="connsiteY12" fmla="*/ 27432 h 27432"/>
              <a:gd name="connsiteX13" fmla="*/ 7466076 w 7886700"/>
              <a:gd name="connsiteY13" fmla="*/ 27432 h 27432"/>
              <a:gd name="connsiteX14" fmla="*/ 6651117 w 7886700"/>
              <a:gd name="connsiteY14" fmla="*/ 27432 h 27432"/>
              <a:gd name="connsiteX15" fmla="*/ 6151626 w 7886700"/>
              <a:gd name="connsiteY15" fmla="*/ 27432 h 27432"/>
              <a:gd name="connsiteX16" fmla="*/ 5494401 w 7886700"/>
              <a:gd name="connsiteY16" fmla="*/ 27432 h 27432"/>
              <a:gd name="connsiteX17" fmla="*/ 4679442 w 7886700"/>
              <a:gd name="connsiteY17" fmla="*/ 27432 h 27432"/>
              <a:gd name="connsiteX18" fmla="*/ 4022217 w 7886700"/>
              <a:gd name="connsiteY18" fmla="*/ 27432 h 27432"/>
              <a:gd name="connsiteX19" fmla="*/ 3601593 w 7886700"/>
              <a:gd name="connsiteY19" fmla="*/ 27432 h 27432"/>
              <a:gd name="connsiteX20" fmla="*/ 3102102 w 7886700"/>
              <a:gd name="connsiteY20" fmla="*/ 27432 h 27432"/>
              <a:gd name="connsiteX21" fmla="*/ 2287143 w 7886700"/>
              <a:gd name="connsiteY21" fmla="*/ 27432 h 27432"/>
              <a:gd name="connsiteX22" fmla="*/ 1629918 w 7886700"/>
              <a:gd name="connsiteY22" fmla="*/ 27432 h 27432"/>
              <a:gd name="connsiteX23" fmla="*/ 1130427 w 7886700"/>
              <a:gd name="connsiteY23" fmla="*/ 27432 h 27432"/>
              <a:gd name="connsiteX24" fmla="*/ 0 w 7886700"/>
              <a:gd name="connsiteY24" fmla="*/ 27432 h 27432"/>
              <a:gd name="connsiteX25" fmla="*/ 0 w 7886700"/>
              <a:gd name="connsiteY2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86700" h="27432" fill="none" extrusionOk="0">
                <a:moveTo>
                  <a:pt x="0" y="0"/>
                </a:moveTo>
                <a:cubicBezTo>
                  <a:pt x="165850" y="-5463"/>
                  <a:pt x="272539" y="1874"/>
                  <a:pt x="420624" y="0"/>
                </a:cubicBezTo>
                <a:cubicBezTo>
                  <a:pt x="573078" y="58528"/>
                  <a:pt x="833845" y="28243"/>
                  <a:pt x="1156716" y="0"/>
                </a:cubicBezTo>
                <a:cubicBezTo>
                  <a:pt x="1486825" y="-26201"/>
                  <a:pt x="1471837" y="11015"/>
                  <a:pt x="1577340" y="0"/>
                </a:cubicBezTo>
                <a:cubicBezTo>
                  <a:pt x="1682097" y="-27785"/>
                  <a:pt x="2033680" y="19695"/>
                  <a:pt x="2155698" y="0"/>
                </a:cubicBezTo>
                <a:cubicBezTo>
                  <a:pt x="2312374" y="6746"/>
                  <a:pt x="2779872" y="-32017"/>
                  <a:pt x="2970657" y="0"/>
                </a:cubicBezTo>
                <a:cubicBezTo>
                  <a:pt x="3179598" y="69464"/>
                  <a:pt x="3482054" y="27673"/>
                  <a:pt x="3627882" y="0"/>
                </a:cubicBezTo>
                <a:cubicBezTo>
                  <a:pt x="3774759" y="-35013"/>
                  <a:pt x="4040693" y="46381"/>
                  <a:pt x="4363974" y="0"/>
                </a:cubicBezTo>
                <a:cubicBezTo>
                  <a:pt x="4667713" y="-22965"/>
                  <a:pt x="4723281" y="-2160"/>
                  <a:pt x="4942332" y="0"/>
                </a:cubicBezTo>
                <a:cubicBezTo>
                  <a:pt x="5149480" y="-24647"/>
                  <a:pt x="5289028" y="15118"/>
                  <a:pt x="5599557" y="0"/>
                </a:cubicBezTo>
                <a:cubicBezTo>
                  <a:pt x="5901671" y="5302"/>
                  <a:pt x="6063336" y="-33006"/>
                  <a:pt x="6414516" y="0"/>
                </a:cubicBezTo>
                <a:cubicBezTo>
                  <a:pt x="6738668" y="-8715"/>
                  <a:pt x="6806321" y="8826"/>
                  <a:pt x="6914007" y="0"/>
                </a:cubicBezTo>
                <a:cubicBezTo>
                  <a:pt x="7073542" y="2824"/>
                  <a:pt x="7583305" y="-27056"/>
                  <a:pt x="7886700" y="0"/>
                </a:cubicBezTo>
                <a:cubicBezTo>
                  <a:pt x="7886079" y="9703"/>
                  <a:pt x="7886123" y="17467"/>
                  <a:pt x="7886700" y="27432"/>
                </a:cubicBezTo>
                <a:cubicBezTo>
                  <a:pt x="7641395" y="4913"/>
                  <a:pt x="7570840" y="17108"/>
                  <a:pt x="7308342" y="27432"/>
                </a:cubicBezTo>
                <a:cubicBezTo>
                  <a:pt x="7043154" y="34764"/>
                  <a:pt x="7006537" y="41343"/>
                  <a:pt x="6887718" y="27432"/>
                </a:cubicBezTo>
                <a:cubicBezTo>
                  <a:pt x="6791347" y="9365"/>
                  <a:pt x="6497042" y="23773"/>
                  <a:pt x="6230493" y="27432"/>
                </a:cubicBezTo>
                <a:cubicBezTo>
                  <a:pt x="5976217" y="-16025"/>
                  <a:pt x="5929596" y="37484"/>
                  <a:pt x="5731002" y="27432"/>
                </a:cubicBezTo>
                <a:cubicBezTo>
                  <a:pt x="5516911" y="3038"/>
                  <a:pt x="5405418" y="48080"/>
                  <a:pt x="5073777" y="27432"/>
                </a:cubicBezTo>
                <a:cubicBezTo>
                  <a:pt x="4823414" y="57822"/>
                  <a:pt x="4561258" y="-3080"/>
                  <a:pt x="4416552" y="27432"/>
                </a:cubicBezTo>
                <a:cubicBezTo>
                  <a:pt x="4169463" y="18848"/>
                  <a:pt x="3961871" y="47801"/>
                  <a:pt x="3759327" y="27432"/>
                </a:cubicBezTo>
                <a:cubicBezTo>
                  <a:pt x="3561432" y="-10295"/>
                  <a:pt x="3409323" y="24295"/>
                  <a:pt x="3102102" y="27432"/>
                </a:cubicBezTo>
                <a:cubicBezTo>
                  <a:pt x="2824833" y="33268"/>
                  <a:pt x="2793317" y="20534"/>
                  <a:pt x="2523744" y="27432"/>
                </a:cubicBezTo>
                <a:cubicBezTo>
                  <a:pt x="2231663" y="12039"/>
                  <a:pt x="1948872" y="16711"/>
                  <a:pt x="1787652" y="27432"/>
                </a:cubicBezTo>
                <a:cubicBezTo>
                  <a:pt x="1607314" y="52124"/>
                  <a:pt x="1409355" y="39601"/>
                  <a:pt x="1130427" y="27432"/>
                </a:cubicBezTo>
                <a:cubicBezTo>
                  <a:pt x="786287" y="39911"/>
                  <a:pt x="301538" y="9950"/>
                  <a:pt x="0" y="27432"/>
                </a:cubicBezTo>
                <a:cubicBezTo>
                  <a:pt x="247" y="19232"/>
                  <a:pt x="-268" y="11723"/>
                  <a:pt x="0" y="0"/>
                </a:cubicBezTo>
                <a:close/>
              </a:path>
              <a:path w="7886700" h="27432" stroke="0" extrusionOk="0">
                <a:moveTo>
                  <a:pt x="0" y="0"/>
                </a:moveTo>
                <a:cubicBezTo>
                  <a:pt x="176646" y="-42643"/>
                  <a:pt x="344695" y="-45232"/>
                  <a:pt x="578358" y="0"/>
                </a:cubicBezTo>
                <a:cubicBezTo>
                  <a:pt x="841439" y="17118"/>
                  <a:pt x="893191" y="-9087"/>
                  <a:pt x="998982" y="0"/>
                </a:cubicBezTo>
                <a:cubicBezTo>
                  <a:pt x="1113608" y="28643"/>
                  <a:pt x="1651586" y="-63666"/>
                  <a:pt x="1813941" y="0"/>
                </a:cubicBezTo>
                <a:cubicBezTo>
                  <a:pt x="2011336" y="36901"/>
                  <a:pt x="2176800" y="8955"/>
                  <a:pt x="2392299" y="0"/>
                </a:cubicBezTo>
                <a:cubicBezTo>
                  <a:pt x="2571912" y="-15257"/>
                  <a:pt x="2813501" y="8612"/>
                  <a:pt x="2970657" y="0"/>
                </a:cubicBezTo>
                <a:cubicBezTo>
                  <a:pt x="3141732" y="48654"/>
                  <a:pt x="3619145" y="10854"/>
                  <a:pt x="3785616" y="0"/>
                </a:cubicBezTo>
                <a:cubicBezTo>
                  <a:pt x="3980642" y="-33475"/>
                  <a:pt x="4146024" y="14189"/>
                  <a:pt x="4285107" y="0"/>
                </a:cubicBezTo>
                <a:cubicBezTo>
                  <a:pt x="4440533" y="-20691"/>
                  <a:pt x="4771694" y="-26501"/>
                  <a:pt x="5100066" y="0"/>
                </a:cubicBezTo>
                <a:cubicBezTo>
                  <a:pt x="5514490" y="10618"/>
                  <a:pt x="5704487" y="13568"/>
                  <a:pt x="5915025" y="0"/>
                </a:cubicBezTo>
                <a:cubicBezTo>
                  <a:pt x="6090159" y="-19409"/>
                  <a:pt x="6334991" y="28624"/>
                  <a:pt x="6572250" y="0"/>
                </a:cubicBezTo>
                <a:cubicBezTo>
                  <a:pt x="6833802" y="-111704"/>
                  <a:pt x="7321688" y="-20397"/>
                  <a:pt x="7886700" y="0"/>
                </a:cubicBezTo>
                <a:cubicBezTo>
                  <a:pt x="7886196" y="11883"/>
                  <a:pt x="7887082" y="19370"/>
                  <a:pt x="7886700" y="27432"/>
                </a:cubicBezTo>
                <a:cubicBezTo>
                  <a:pt x="7755958" y="34739"/>
                  <a:pt x="7678356" y="5354"/>
                  <a:pt x="7466076" y="27432"/>
                </a:cubicBezTo>
                <a:cubicBezTo>
                  <a:pt x="7306253" y="53091"/>
                  <a:pt x="7049181" y="37897"/>
                  <a:pt x="6651117" y="27432"/>
                </a:cubicBezTo>
                <a:cubicBezTo>
                  <a:pt x="6278946" y="14835"/>
                  <a:pt x="6381557" y="10168"/>
                  <a:pt x="6151626" y="27432"/>
                </a:cubicBezTo>
                <a:cubicBezTo>
                  <a:pt x="5915239" y="14992"/>
                  <a:pt x="5819184" y="72321"/>
                  <a:pt x="5494401" y="27432"/>
                </a:cubicBezTo>
                <a:cubicBezTo>
                  <a:pt x="5142415" y="-1832"/>
                  <a:pt x="5021466" y="-638"/>
                  <a:pt x="4679442" y="27432"/>
                </a:cubicBezTo>
                <a:cubicBezTo>
                  <a:pt x="4308606" y="16201"/>
                  <a:pt x="4161011" y="5138"/>
                  <a:pt x="4022217" y="27432"/>
                </a:cubicBezTo>
                <a:cubicBezTo>
                  <a:pt x="3878882" y="61627"/>
                  <a:pt x="3746932" y="42863"/>
                  <a:pt x="3601593" y="27432"/>
                </a:cubicBezTo>
                <a:cubicBezTo>
                  <a:pt x="3506094" y="20238"/>
                  <a:pt x="3312453" y="38926"/>
                  <a:pt x="3102102" y="27432"/>
                </a:cubicBezTo>
                <a:cubicBezTo>
                  <a:pt x="2913871" y="54036"/>
                  <a:pt x="2501707" y="15797"/>
                  <a:pt x="2287143" y="27432"/>
                </a:cubicBezTo>
                <a:cubicBezTo>
                  <a:pt x="2078635" y="6211"/>
                  <a:pt x="1794552" y="52741"/>
                  <a:pt x="1629918" y="27432"/>
                </a:cubicBezTo>
                <a:cubicBezTo>
                  <a:pt x="1459055" y="9570"/>
                  <a:pt x="1348809" y="55448"/>
                  <a:pt x="1130427" y="27432"/>
                </a:cubicBezTo>
                <a:cubicBezTo>
                  <a:pt x="947656" y="-27616"/>
                  <a:pt x="334065" y="-27556"/>
                  <a:pt x="0" y="27432"/>
                </a:cubicBezTo>
                <a:cubicBezTo>
                  <a:pt x="1595" y="21474"/>
                  <a:pt x="-1626" y="13115"/>
                  <a:pt x="0" y="0"/>
                </a:cubicBezTo>
                <a:close/>
              </a:path>
              <a:path w="7886700" h="27432" fill="none" stroke="0" extrusionOk="0">
                <a:moveTo>
                  <a:pt x="0" y="0"/>
                </a:moveTo>
                <a:cubicBezTo>
                  <a:pt x="141280" y="-7297"/>
                  <a:pt x="274330" y="-1552"/>
                  <a:pt x="420624" y="0"/>
                </a:cubicBezTo>
                <a:cubicBezTo>
                  <a:pt x="601484" y="16479"/>
                  <a:pt x="786115" y="31130"/>
                  <a:pt x="1156716" y="0"/>
                </a:cubicBezTo>
                <a:cubicBezTo>
                  <a:pt x="1481210" y="-23432"/>
                  <a:pt x="1466528" y="12321"/>
                  <a:pt x="1577340" y="0"/>
                </a:cubicBezTo>
                <a:cubicBezTo>
                  <a:pt x="1674071" y="-17070"/>
                  <a:pt x="2041993" y="27873"/>
                  <a:pt x="2155698" y="0"/>
                </a:cubicBezTo>
                <a:cubicBezTo>
                  <a:pt x="2305109" y="-17264"/>
                  <a:pt x="2780779" y="-47943"/>
                  <a:pt x="2970657" y="0"/>
                </a:cubicBezTo>
                <a:cubicBezTo>
                  <a:pt x="3130773" y="31071"/>
                  <a:pt x="3446544" y="12603"/>
                  <a:pt x="3627882" y="0"/>
                </a:cubicBezTo>
                <a:cubicBezTo>
                  <a:pt x="3794480" y="-44317"/>
                  <a:pt x="4038894" y="57950"/>
                  <a:pt x="4363974" y="0"/>
                </a:cubicBezTo>
                <a:cubicBezTo>
                  <a:pt x="4667129" y="-22186"/>
                  <a:pt x="4731640" y="2392"/>
                  <a:pt x="4942332" y="0"/>
                </a:cubicBezTo>
                <a:cubicBezTo>
                  <a:pt x="5152358" y="-1689"/>
                  <a:pt x="5310731" y="20703"/>
                  <a:pt x="5599557" y="0"/>
                </a:cubicBezTo>
                <a:cubicBezTo>
                  <a:pt x="5904852" y="-4385"/>
                  <a:pt x="6097961" y="31921"/>
                  <a:pt x="6414516" y="0"/>
                </a:cubicBezTo>
                <a:cubicBezTo>
                  <a:pt x="6737370" y="2004"/>
                  <a:pt x="6811886" y="15631"/>
                  <a:pt x="6914007" y="0"/>
                </a:cubicBezTo>
                <a:cubicBezTo>
                  <a:pt x="7054311" y="-31890"/>
                  <a:pt x="7611337" y="-77425"/>
                  <a:pt x="7886700" y="0"/>
                </a:cubicBezTo>
                <a:cubicBezTo>
                  <a:pt x="7884405" y="11082"/>
                  <a:pt x="7885461" y="18014"/>
                  <a:pt x="7886700" y="27432"/>
                </a:cubicBezTo>
                <a:cubicBezTo>
                  <a:pt x="7632445" y="16800"/>
                  <a:pt x="7573596" y="12450"/>
                  <a:pt x="7308342" y="27432"/>
                </a:cubicBezTo>
                <a:cubicBezTo>
                  <a:pt x="7041485" y="31422"/>
                  <a:pt x="6997217" y="47476"/>
                  <a:pt x="6887718" y="27432"/>
                </a:cubicBezTo>
                <a:cubicBezTo>
                  <a:pt x="6764620" y="24579"/>
                  <a:pt x="6533489" y="91948"/>
                  <a:pt x="6230493" y="27432"/>
                </a:cubicBezTo>
                <a:cubicBezTo>
                  <a:pt x="5972312" y="9426"/>
                  <a:pt x="5938480" y="30575"/>
                  <a:pt x="5731002" y="27432"/>
                </a:cubicBezTo>
                <a:cubicBezTo>
                  <a:pt x="5526362" y="28244"/>
                  <a:pt x="5348107" y="30481"/>
                  <a:pt x="5073777" y="27432"/>
                </a:cubicBezTo>
                <a:cubicBezTo>
                  <a:pt x="4747906" y="53315"/>
                  <a:pt x="4568518" y="-5396"/>
                  <a:pt x="4416552" y="27432"/>
                </a:cubicBezTo>
                <a:cubicBezTo>
                  <a:pt x="4145778" y="46609"/>
                  <a:pt x="3980265" y="41489"/>
                  <a:pt x="3759327" y="27432"/>
                </a:cubicBezTo>
                <a:cubicBezTo>
                  <a:pt x="3590902" y="64036"/>
                  <a:pt x="3362067" y="48012"/>
                  <a:pt x="3102102" y="27432"/>
                </a:cubicBezTo>
                <a:cubicBezTo>
                  <a:pt x="2823999" y="27287"/>
                  <a:pt x="2803148" y="21774"/>
                  <a:pt x="2523744" y="27432"/>
                </a:cubicBezTo>
                <a:cubicBezTo>
                  <a:pt x="2250479" y="9615"/>
                  <a:pt x="1960314" y="40276"/>
                  <a:pt x="1787652" y="27432"/>
                </a:cubicBezTo>
                <a:cubicBezTo>
                  <a:pt x="1602863" y="28013"/>
                  <a:pt x="1401864" y="65426"/>
                  <a:pt x="1130427" y="27432"/>
                </a:cubicBezTo>
                <a:cubicBezTo>
                  <a:pt x="840783" y="3982"/>
                  <a:pt x="351983" y="-57976"/>
                  <a:pt x="0" y="27432"/>
                </a:cubicBezTo>
                <a:cubicBezTo>
                  <a:pt x="1172" y="18274"/>
                  <a:pt x="-856" y="1276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98C3C-F76C-4F3E-8B76-EFED5FFEEE6F}"/>
              </a:ext>
            </a:extLst>
          </p:cNvPr>
          <p:cNvSpPr>
            <a:spLocks noGrp="1"/>
          </p:cNvSpPr>
          <p:nvPr>
            <p:ph type="title"/>
          </p:nvPr>
        </p:nvSpPr>
        <p:spPr>
          <a:xfrm>
            <a:off x="5054346" y="638089"/>
            <a:ext cx="3614166" cy="1476801"/>
          </a:xfrm>
        </p:spPr>
        <p:txBody>
          <a:bodyPr vert="horz" lIns="91440" tIns="45720" rIns="91440" bIns="45720" rtlCol="0" anchor="b">
            <a:normAutofit fontScale="90000"/>
          </a:bodyPr>
          <a:lstStyle/>
          <a:p>
            <a:r>
              <a:rPr lang="en-US" sz="4900" dirty="0"/>
              <a:t>Womens History Month</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81825"/>
            <a:ext cx="3086100" cy="18288"/>
          </a:xfrm>
          <a:custGeom>
            <a:avLst/>
            <a:gdLst>
              <a:gd name="connsiteX0" fmla="*/ 0 w 3086100"/>
              <a:gd name="connsiteY0" fmla="*/ 0 h 18288"/>
              <a:gd name="connsiteX1" fmla="*/ 586359 w 3086100"/>
              <a:gd name="connsiteY1" fmla="*/ 0 h 18288"/>
              <a:gd name="connsiteX2" fmla="*/ 1203579 w 3086100"/>
              <a:gd name="connsiteY2" fmla="*/ 0 h 18288"/>
              <a:gd name="connsiteX3" fmla="*/ 1851660 w 3086100"/>
              <a:gd name="connsiteY3" fmla="*/ 0 h 18288"/>
              <a:gd name="connsiteX4" fmla="*/ 2499741 w 3086100"/>
              <a:gd name="connsiteY4" fmla="*/ 0 h 18288"/>
              <a:gd name="connsiteX5" fmla="*/ 3086100 w 3086100"/>
              <a:gd name="connsiteY5" fmla="*/ 0 h 18288"/>
              <a:gd name="connsiteX6" fmla="*/ 3086100 w 3086100"/>
              <a:gd name="connsiteY6" fmla="*/ 18288 h 18288"/>
              <a:gd name="connsiteX7" fmla="*/ 2407158 w 3086100"/>
              <a:gd name="connsiteY7" fmla="*/ 18288 h 18288"/>
              <a:gd name="connsiteX8" fmla="*/ 1728216 w 3086100"/>
              <a:gd name="connsiteY8" fmla="*/ 18288 h 18288"/>
              <a:gd name="connsiteX9" fmla="*/ 1110996 w 3086100"/>
              <a:gd name="connsiteY9" fmla="*/ 18288 h 18288"/>
              <a:gd name="connsiteX10" fmla="*/ 0 w 3086100"/>
              <a:gd name="connsiteY10" fmla="*/ 18288 h 18288"/>
              <a:gd name="connsiteX11" fmla="*/ 0 w 308610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6100" h="18288" fill="none" extrusionOk="0">
                <a:moveTo>
                  <a:pt x="0" y="0"/>
                </a:moveTo>
                <a:cubicBezTo>
                  <a:pt x="178228" y="-9433"/>
                  <a:pt x="458134" y="9049"/>
                  <a:pt x="586359" y="0"/>
                </a:cubicBezTo>
                <a:cubicBezTo>
                  <a:pt x="714584" y="-9049"/>
                  <a:pt x="942987" y="1218"/>
                  <a:pt x="1203579" y="0"/>
                </a:cubicBezTo>
                <a:cubicBezTo>
                  <a:pt x="1464171" y="-1218"/>
                  <a:pt x="1660388" y="12555"/>
                  <a:pt x="1851660" y="0"/>
                </a:cubicBezTo>
                <a:cubicBezTo>
                  <a:pt x="2042932" y="-12555"/>
                  <a:pt x="2364566" y="25473"/>
                  <a:pt x="2499741" y="0"/>
                </a:cubicBezTo>
                <a:cubicBezTo>
                  <a:pt x="2634916" y="-25473"/>
                  <a:pt x="2819098" y="-6987"/>
                  <a:pt x="3086100" y="0"/>
                </a:cubicBezTo>
                <a:cubicBezTo>
                  <a:pt x="3085391" y="8157"/>
                  <a:pt x="3085687" y="12125"/>
                  <a:pt x="3086100" y="18288"/>
                </a:cubicBezTo>
                <a:cubicBezTo>
                  <a:pt x="2792363" y="-9687"/>
                  <a:pt x="2738055" y="-1657"/>
                  <a:pt x="2407158" y="18288"/>
                </a:cubicBezTo>
                <a:cubicBezTo>
                  <a:pt x="2076261" y="38233"/>
                  <a:pt x="1943154" y="38292"/>
                  <a:pt x="1728216" y="18288"/>
                </a:cubicBezTo>
                <a:cubicBezTo>
                  <a:pt x="1513278" y="-1716"/>
                  <a:pt x="1373515" y="18893"/>
                  <a:pt x="1110996" y="18288"/>
                </a:cubicBezTo>
                <a:cubicBezTo>
                  <a:pt x="848477" y="17683"/>
                  <a:pt x="433171" y="58439"/>
                  <a:pt x="0" y="18288"/>
                </a:cubicBezTo>
                <a:cubicBezTo>
                  <a:pt x="-46" y="12483"/>
                  <a:pt x="-203" y="6491"/>
                  <a:pt x="0" y="0"/>
                </a:cubicBezTo>
                <a:close/>
              </a:path>
              <a:path w="3086100" h="18288" stroke="0" extrusionOk="0">
                <a:moveTo>
                  <a:pt x="0" y="0"/>
                </a:moveTo>
                <a:cubicBezTo>
                  <a:pt x="145508" y="-16165"/>
                  <a:pt x="455060" y="24821"/>
                  <a:pt x="586359" y="0"/>
                </a:cubicBezTo>
                <a:cubicBezTo>
                  <a:pt x="717658" y="-24821"/>
                  <a:pt x="986475" y="22010"/>
                  <a:pt x="1110996" y="0"/>
                </a:cubicBezTo>
                <a:cubicBezTo>
                  <a:pt x="1235517" y="-22010"/>
                  <a:pt x="1483613" y="12791"/>
                  <a:pt x="1789938" y="0"/>
                </a:cubicBezTo>
                <a:cubicBezTo>
                  <a:pt x="2096263" y="-12791"/>
                  <a:pt x="2175218" y="-11239"/>
                  <a:pt x="2376297" y="0"/>
                </a:cubicBezTo>
                <a:cubicBezTo>
                  <a:pt x="2577376" y="11239"/>
                  <a:pt x="2839366" y="-9958"/>
                  <a:pt x="3086100" y="0"/>
                </a:cubicBezTo>
                <a:cubicBezTo>
                  <a:pt x="3085836" y="4493"/>
                  <a:pt x="3086484" y="9472"/>
                  <a:pt x="3086100" y="18288"/>
                </a:cubicBezTo>
                <a:cubicBezTo>
                  <a:pt x="2923961" y="9542"/>
                  <a:pt x="2717826" y="-5654"/>
                  <a:pt x="2468880" y="18288"/>
                </a:cubicBezTo>
                <a:cubicBezTo>
                  <a:pt x="2219934" y="42230"/>
                  <a:pt x="2100307" y="-15017"/>
                  <a:pt x="1789938" y="18288"/>
                </a:cubicBezTo>
                <a:cubicBezTo>
                  <a:pt x="1479569" y="51593"/>
                  <a:pt x="1448836" y="32031"/>
                  <a:pt x="1265301" y="18288"/>
                </a:cubicBezTo>
                <a:cubicBezTo>
                  <a:pt x="1081766" y="4545"/>
                  <a:pt x="782287" y="7435"/>
                  <a:pt x="648081" y="18288"/>
                </a:cubicBezTo>
                <a:cubicBezTo>
                  <a:pt x="513875" y="29141"/>
                  <a:pt x="282031" y="31618"/>
                  <a:pt x="0" y="18288"/>
                </a:cubicBezTo>
                <a:cubicBezTo>
                  <a:pt x="843" y="9577"/>
                  <a:pt x="371" y="6900"/>
                  <a:pt x="0" y="0"/>
                </a:cubicBezTo>
                <a:close/>
              </a:path>
            </a:pathLst>
          </a:custGeom>
          <a:solidFill>
            <a:srgbClr val="C57FDD"/>
          </a:solidFill>
          <a:ln w="38100" cap="rnd">
            <a:solidFill>
              <a:srgbClr val="C57FD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717AF7-55C7-42D3-803D-D523B621C9B0}"/>
              </a:ext>
            </a:extLst>
          </p:cNvPr>
          <p:cNvSpPr>
            <a:spLocks noGrp="1"/>
          </p:cNvSpPr>
          <p:nvPr>
            <p:ph type="body" sz="half" idx="2"/>
          </p:nvPr>
        </p:nvSpPr>
        <p:spPr>
          <a:xfrm>
            <a:off x="5054346" y="2664886"/>
            <a:ext cx="3614166" cy="3550789"/>
          </a:xfrm>
        </p:spPr>
        <p:txBody>
          <a:bodyPr vert="horz" lIns="91440" tIns="45720" rIns="91440" bIns="45720" rtlCol="0" anchor="t">
            <a:normAutofit/>
          </a:bodyPr>
          <a:lstStyle/>
          <a:p>
            <a:r>
              <a:rPr lang="en-US" dirty="0"/>
              <a:t>ENAEP Program </a:t>
            </a:r>
          </a:p>
          <a:p>
            <a:r>
              <a:rPr lang="en-US" dirty="0"/>
              <a:t>March 15, 2021</a:t>
            </a:r>
          </a:p>
          <a:p>
            <a:endParaRPr lang="en-US" dirty="0"/>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4827177" y="1971579"/>
              <a:ext cx="27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4813677" y="1956150"/>
                <a:ext cx="27000" cy="32709"/>
              </a:xfrm>
              <a:prstGeom prst="rect">
                <a:avLst/>
              </a:prstGeom>
            </p:spPr>
          </p:pic>
        </mc:Fallback>
      </mc:AlternateContent>
      <p:pic>
        <p:nvPicPr>
          <p:cNvPr id="5" name="Picture 5" descr="A picture containing website&#10;&#10;Description automatically generated">
            <a:extLst>
              <a:ext uri="{FF2B5EF4-FFF2-40B4-BE49-F238E27FC236}">
                <a16:creationId xmlns:a16="http://schemas.microsoft.com/office/drawing/2014/main" id="{3B239005-E352-467A-84F8-480F0553892F}"/>
              </a:ext>
            </a:extLst>
          </p:cNvPr>
          <p:cNvPicPr>
            <a:picLocks noGrp="1" noChangeAspect="1"/>
          </p:cNvPicPr>
          <p:nvPr>
            <p:ph type="pic" idx="1"/>
          </p:nvPr>
        </p:nvPicPr>
        <p:blipFill rotWithShape="1">
          <a:blip r:embed="rId4"/>
          <a:srcRect l="1827" r="1827"/>
          <a:stretch/>
        </p:blipFill>
        <p:spPr>
          <a:xfrm>
            <a:off x="189406" y="325090"/>
            <a:ext cx="4781809" cy="6325413"/>
          </a:xfrm>
          <a:prstGeom prst="rect">
            <a:avLst/>
          </a:prstGeom>
        </p:spPr>
      </p:pic>
    </p:spTree>
    <p:extLst>
      <p:ext uri="{BB962C8B-B14F-4D97-AF65-F5344CB8AC3E}">
        <p14:creationId xmlns:p14="http://schemas.microsoft.com/office/powerpoint/2010/main" val="182088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36883"/>
            <a:ext cx="3182691" cy="27432"/>
          </a:xfrm>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 name="connsiteX0" fmla="*/ 0 w 3182691"/>
              <a:gd name="connsiteY0" fmla="*/ 0 h 27432"/>
              <a:gd name="connsiteX1" fmla="*/ 604711 w 3182691"/>
              <a:gd name="connsiteY1" fmla="*/ 0 h 27432"/>
              <a:gd name="connsiteX2" fmla="*/ 1145769 w 3182691"/>
              <a:gd name="connsiteY2" fmla="*/ 0 h 27432"/>
              <a:gd name="connsiteX3" fmla="*/ 1845961 w 3182691"/>
              <a:gd name="connsiteY3" fmla="*/ 0 h 27432"/>
              <a:gd name="connsiteX4" fmla="*/ 2450672 w 3182691"/>
              <a:gd name="connsiteY4" fmla="*/ 0 h 27432"/>
              <a:gd name="connsiteX5" fmla="*/ 3182691 w 3182691"/>
              <a:gd name="connsiteY5" fmla="*/ 0 h 27432"/>
              <a:gd name="connsiteX6" fmla="*/ 3182691 w 3182691"/>
              <a:gd name="connsiteY6" fmla="*/ 27432 h 27432"/>
              <a:gd name="connsiteX7" fmla="*/ 2546153 w 3182691"/>
              <a:gd name="connsiteY7" fmla="*/ 27432 h 27432"/>
              <a:gd name="connsiteX8" fmla="*/ 1845961 w 3182691"/>
              <a:gd name="connsiteY8" fmla="*/ 27432 h 27432"/>
              <a:gd name="connsiteX9" fmla="*/ 1304903 w 3182691"/>
              <a:gd name="connsiteY9" fmla="*/ 27432 h 27432"/>
              <a:gd name="connsiteX10" fmla="*/ 668365 w 3182691"/>
              <a:gd name="connsiteY10" fmla="*/ 27432 h 27432"/>
              <a:gd name="connsiteX11" fmla="*/ 0 w 3182691"/>
              <a:gd name="connsiteY11" fmla="*/ 27432 h 27432"/>
              <a:gd name="connsiteX12" fmla="*/ 0 w 3182691"/>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27432" fill="none" extrusionOk="0">
                <a:moveTo>
                  <a:pt x="0" y="0"/>
                </a:moveTo>
                <a:cubicBezTo>
                  <a:pt x="145195" y="-37571"/>
                  <a:pt x="472618" y="-13696"/>
                  <a:pt x="604711" y="0"/>
                </a:cubicBezTo>
                <a:cubicBezTo>
                  <a:pt x="709810" y="-3799"/>
                  <a:pt x="1027335" y="-12927"/>
                  <a:pt x="1241249" y="0"/>
                </a:cubicBezTo>
                <a:cubicBezTo>
                  <a:pt x="1406851" y="-12113"/>
                  <a:pt x="1702434" y="1177"/>
                  <a:pt x="1909615" y="0"/>
                </a:cubicBezTo>
                <a:cubicBezTo>
                  <a:pt x="2113134" y="-37416"/>
                  <a:pt x="2249449" y="25391"/>
                  <a:pt x="2577980" y="0"/>
                </a:cubicBezTo>
                <a:cubicBezTo>
                  <a:pt x="2885825" y="-261"/>
                  <a:pt x="3038998" y="15940"/>
                  <a:pt x="3182691" y="0"/>
                </a:cubicBezTo>
                <a:cubicBezTo>
                  <a:pt x="3181482" y="8407"/>
                  <a:pt x="3183077" y="21662"/>
                  <a:pt x="3182691" y="27432"/>
                </a:cubicBezTo>
                <a:cubicBezTo>
                  <a:pt x="2975927" y="66594"/>
                  <a:pt x="2667692" y="28550"/>
                  <a:pt x="2482499" y="27432"/>
                </a:cubicBezTo>
                <a:cubicBezTo>
                  <a:pt x="2299733" y="46056"/>
                  <a:pt x="1925961" y="18447"/>
                  <a:pt x="1782307" y="27432"/>
                </a:cubicBezTo>
                <a:cubicBezTo>
                  <a:pt x="1636732" y="23098"/>
                  <a:pt x="1282162" y="5696"/>
                  <a:pt x="1145769" y="27432"/>
                </a:cubicBezTo>
                <a:cubicBezTo>
                  <a:pt x="1026276" y="66947"/>
                  <a:pt x="247799" y="-2392"/>
                  <a:pt x="0" y="27432"/>
                </a:cubicBezTo>
                <a:cubicBezTo>
                  <a:pt x="-877" y="21414"/>
                  <a:pt x="691" y="5222"/>
                  <a:pt x="0" y="0"/>
                </a:cubicBezTo>
                <a:close/>
              </a:path>
              <a:path w="3182691"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88828" y="17142"/>
                  <a:pt x="2312358" y="-4858"/>
                  <a:pt x="2450672" y="0"/>
                </a:cubicBezTo>
                <a:cubicBezTo>
                  <a:pt x="2594029" y="-19483"/>
                  <a:pt x="3033066" y="-31048"/>
                  <a:pt x="3182691" y="0"/>
                </a:cubicBezTo>
                <a:cubicBezTo>
                  <a:pt x="3182718" y="12742"/>
                  <a:pt x="3182062" y="18962"/>
                  <a:pt x="3182691" y="27432"/>
                </a:cubicBezTo>
                <a:cubicBezTo>
                  <a:pt x="3091119" y="-13878"/>
                  <a:pt x="2811073" y="70837"/>
                  <a:pt x="2546153" y="27432"/>
                </a:cubicBezTo>
                <a:cubicBezTo>
                  <a:pt x="2282952" y="36032"/>
                  <a:pt x="2087462" y="-19907"/>
                  <a:pt x="1845961" y="27432"/>
                </a:cubicBezTo>
                <a:cubicBezTo>
                  <a:pt x="1604092" y="42360"/>
                  <a:pt x="1472911" y="48768"/>
                  <a:pt x="1304903" y="27432"/>
                </a:cubicBezTo>
                <a:cubicBezTo>
                  <a:pt x="1154181" y="23425"/>
                  <a:pt x="948824" y="22950"/>
                  <a:pt x="668365" y="27432"/>
                </a:cubicBezTo>
                <a:cubicBezTo>
                  <a:pt x="396744" y="45019"/>
                  <a:pt x="275882" y="-12016"/>
                  <a:pt x="0" y="27432"/>
                </a:cubicBezTo>
                <a:cubicBezTo>
                  <a:pt x="744" y="20230"/>
                  <a:pt x="1744" y="12455"/>
                  <a:pt x="0" y="0"/>
                </a:cubicBezTo>
                <a:close/>
              </a:path>
              <a:path w="3182691" h="27432" fill="none" stroke="0" extrusionOk="0">
                <a:moveTo>
                  <a:pt x="0" y="0"/>
                </a:moveTo>
                <a:cubicBezTo>
                  <a:pt x="108839" y="-32375"/>
                  <a:pt x="447732" y="16552"/>
                  <a:pt x="604711" y="0"/>
                </a:cubicBezTo>
                <a:cubicBezTo>
                  <a:pt x="752236" y="-6793"/>
                  <a:pt x="1046768" y="11654"/>
                  <a:pt x="1241249" y="0"/>
                </a:cubicBezTo>
                <a:cubicBezTo>
                  <a:pt x="1411925" y="-3033"/>
                  <a:pt x="1703426" y="37389"/>
                  <a:pt x="1909615" y="0"/>
                </a:cubicBezTo>
                <a:cubicBezTo>
                  <a:pt x="2095694" y="-20941"/>
                  <a:pt x="2281827" y="30406"/>
                  <a:pt x="2577980" y="0"/>
                </a:cubicBezTo>
                <a:cubicBezTo>
                  <a:pt x="2907117" y="-18401"/>
                  <a:pt x="3040462" y="-23306"/>
                  <a:pt x="3182691" y="0"/>
                </a:cubicBezTo>
                <a:cubicBezTo>
                  <a:pt x="3181317" y="7363"/>
                  <a:pt x="3182016" y="22542"/>
                  <a:pt x="3182691" y="27432"/>
                </a:cubicBezTo>
                <a:cubicBezTo>
                  <a:pt x="2996011" y="7913"/>
                  <a:pt x="2669007" y="36539"/>
                  <a:pt x="2482499" y="27432"/>
                </a:cubicBezTo>
                <a:cubicBezTo>
                  <a:pt x="2296542" y="30390"/>
                  <a:pt x="1935235" y="17082"/>
                  <a:pt x="1782307" y="27432"/>
                </a:cubicBezTo>
                <a:cubicBezTo>
                  <a:pt x="1604064" y="34049"/>
                  <a:pt x="1291351" y="10154"/>
                  <a:pt x="1145769" y="27432"/>
                </a:cubicBezTo>
                <a:cubicBezTo>
                  <a:pt x="1016618" y="65698"/>
                  <a:pt x="262557" y="35715"/>
                  <a:pt x="0" y="27432"/>
                </a:cubicBezTo>
                <a:cubicBezTo>
                  <a:pt x="-328" y="20933"/>
                  <a:pt x="1941" y="6802"/>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1" h="27432" fill="none" extrusionOk="0">
                        <a:moveTo>
                          <a:pt x="0" y="0"/>
                        </a:moveTo>
                        <a:cubicBezTo>
                          <a:pt x="126686" y="-21366"/>
                          <a:pt x="467788" y="9025"/>
                          <a:pt x="604711" y="0"/>
                        </a:cubicBezTo>
                        <a:cubicBezTo>
                          <a:pt x="741634" y="-9025"/>
                          <a:pt x="1062248" y="11162"/>
                          <a:pt x="1241249" y="0"/>
                        </a:cubicBezTo>
                        <a:cubicBezTo>
                          <a:pt x="1420250" y="-11162"/>
                          <a:pt x="1707945" y="12411"/>
                          <a:pt x="1909615" y="0"/>
                        </a:cubicBezTo>
                        <a:cubicBezTo>
                          <a:pt x="2111285" y="-12411"/>
                          <a:pt x="2259297" y="19641"/>
                          <a:pt x="2577980" y="0"/>
                        </a:cubicBezTo>
                        <a:cubicBezTo>
                          <a:pt x="2896664" y="-19641"/>
                          <a:pt x="3026062" y="6328"/>
                          <a:pt x="3182691" y="0"/>
                        </a:cubicBezTo>
                        <a:cubicBezTo>
                          <a:pt x="3181525" y="7395"/>
                          <a:pt x="3182736" y="21864"/>
                          <a:pt x="3182691" y="27432"/>
                        </a:cubicBezTo>
                        <a:cubicBezTo>
                          <a:pt x="2998420" y="30886"/>
                          <a:pt x="2675037" y="28158"/>
                          <a:pt x="2482499" y="27432"/>
                        </a:cubicBezTo>
                        <a:cubicBezTo>
                          <a:pt x="2289961" y="26706"/>
                          <a:pt x="1930643" y="15978"/>
                          <a:pt x="1782307" y="27432"/>
                        </a:cubicBezTo>
                        <a:cubicBezTo>
                          <a:pt x="1633971" y="38886"/>
                          <a:pt x="1286177" y="5923"/>
                          <a:pt x="1145769" y="27432"/>
                        </a:cubicBezTo>
                        <a:cubicBezTo>
                          <a:pt x="1005361" y="48941"/>
                          <a:pt x="256377" y="-28294"/>
                          <a:pt x="0" y="27432"/>
                        </a:cubicBezTo>
                        <a:cubicBezTo>
                          <a:pt x="-503" y="20663"/>
                          <a:pt x="1168" y="5855"/>
                          <a:pt x="0" y="0"/>
                        </a:cubicBezTo>
                        <a:close/>
                      </a:path>
                      <a:path w="3182691"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9962" y="16664"/>
                          <a:pt x="2450672" y="0"/>
                        </a:cubicBezTo>
                        <a:cubicBezTo>
                          <a:pt x="2601382" y="-16664"/>
                          <a:pt x="3023047" y="-21196"/>
                          <a:pt x="3182691" y="0"/>
                        </a:cubicBezTo>
                        <a:cubicBezTo>
                          <a:pt x="3182884" y="12649"/>
                          <a:pt x="3181703" y="17989"/>
                          <a:pt x="3182691" y="27432"/>
                        </a:cubicBezTo>
                        <a:cubicBezTo>
                          <a:pt x="3039108" y="-3557"/>
                          <a:pt x="2823859" y="22992"/>
                          <a:pt x="2546153" y="27432"/>
                        </a:cubicBezTo>
                        <a:cubicBezTo>
                          <a:pt x="2268447" y="31872"/>
                          <a:pt x="2097497" y="12811"/>
                          <a:pt x="1845961" y="27432"/>
                        </a:cubicBezTo>
                        <a:cubicBezTo>
                          <a:pt x="1594425" y="42053"/>
                          <a:pt x="1463019" y="38519"/>
                          <a:pt x="1304903" y="27432"/>
                        </a:cubicBezTo>
                        <a:cubicBezTo>
                          <a:pt x="1146787" y="16345"/>
                          <a:pt x="945826" y="15622"/>
                          <a:pt x="668365" y="27432"/>
                        </a:cubicBezTo>
                        <a:cubicBezTo>
                          <a:pt x="390904" y="39242"/>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5">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77F3-99B0-4C76-8B79-1E4C78CAFD3B}"/>
              </a:ext>
            </a:extLst>
          </p:cNvPr>
          <p:cNvSpPr>
            <a:spLocks noGrp="1"/>
          </p:cNvSpPr>
          <p:nvPr>
            <p:ph type="title"/>
          </p:nvPr>
        </p:nvSpPr>
        <p:spPr>
          <a:xfrm>
            <a:off x="479161" y="3307975"/>
            <a:ext cx="8182230" cy="2103711"/>
          </a:xfrm>
        </p:spPr>
        <p:txBody>
          <a:bodyPr vert="horz" lIns="91440" tIns="45720" rIns="91440" bIns="45720" rtlCol="0" anchor="b">
            <a:noAutofit/>
          </a:bodyPr>
          <a:lstStyle/>
          <a:p>
            <a:pPr algn="ctr"/>
            <a:r>
              <a:rPr lang="en-US" sz="2000" b="0" i="0" dirty="0">
                <a:solidFill>
                  <a:srgbClr val="231F20"/>
                </a:solidFill>
                <a:effectLst/>
                <a:latin typeface="ff-meta-serif-web-pro"/>
              </a:rPr>
              <a:t>Roxanne White sees what could have been her fate in the faces of Missing and Murdered Indigenous Women. An enrolled citizen of the Nez Perce Tribe who was born and raised on the Yakama Nation Reservation, she is one of the most prominent activist voices in Seattle. She harnesses the power of her story to fight for families and victims, and raise awareness of the disproportionate danger that Native women face.</a:t>
            </a:r>
            <a:endParaRPr lang="en-US" sz="2000" dirty="0"/>
          </a:p>
        </p:txBody>
      </p:sp>
      <p:sp>
        <p:nvSpPr>
          <p:cNvPr id="3" name="Text Placeholder 2">
            <a:extLst>
              <a:ext uri="{FF2B5EF4-FFF2-40B4-BE49-F238E27FC236}">
                <a16:creationId xmlns:a16="http://schemas.microsoft.com/office/drawing/2014/main" id="{BF37E325-FCA1-402A-AC0E-E210463EB07F}"/>
              </a:ext>
            </a:extLst>
          </p:cNvPr>
          <p:cNvSpPr>
            <a:spLocks noGrp="1"/>
          </p:cNvSpPr>
          <p:nvPr>
            <p:ph type="body" idx="1"/>
          </p:nvPr>
        </p:nvSpPr>
        <p:spPr>
          <a:xfrm flipV="1">
            <a:off x="479160" y="6213266"/>
            <a:ext cx="8182233" cy="45719"/>
          </a:xfrm>
        </p:spPr>
        <p:txBody>
          <a:bodyPr vert="horz" lIns="91440" tIns="45720" rIns="91440" bIns="45720" rtlCol="0" anchor="t">
            <a:normAutofit fontScale="25000" lnSpcReduction="20000"/>
          </a:bodyPr>
          <a:lstStyle/>
          <a:p>
            <a:pPr algn="ctr"/>
            <a:r>
              <a:rPr lang="en-US" sz="1600" b="0" i="0" dirty="0">
                <a:solidFill>
                  <a:srgbClr val="333333"/>
                </a:solidFill>
                <a:effectLst/>
                <a:latin typeface="PT Sans"/>
              </a:rPr>
              <a:t>.</a:t>
            </a:r>
            <a:endParaRPr lang="en-US" sz="2100" dirty="0">
              <a:solidFill>
                <a:schemeClr val="tx1"/>
              </a:solidFill>
            </a:endParaRPr>
          </a:p>
        </p:txBody>
      </p:sp>
      <p:pic>
        <p:nvPicPr>
          <p:cNvPr id="4" name="Picture 4">
            <a:extLst>
              <a:ext uri="{FF2B5EF4-FFF2-40B4-BE49-F238E27FC236}">
                <a16:creationId xmlns:a16="http://schemas.microsoft.com/office/drawing/2014/main" id="{11CC86BD-14DC-44E6-B4E6-299BD56ABDF7}"/>
              </a:ext>
            </a:extLst>
          </p:cNvPr>
          <p:cNvPicPr>
            <a:picLocks noChangeAspect="1"/>
          </p:cNvPicPr>
          <p:nvPr/>
        </p:nvPicPr>
        <p:blipFill>
          <a:blip r:embed="rId2"/>
          <a:stretch>
            <a:fillRect/>
          </a:stretch>
        </p:blipFill>
        <p:spPr>
          <a:xfrm>
            <a:off x="1768308" y="368428"/>
            <a:ext cx="5434272" cy="2912115"/>
          </a:xfrm>
          <a:prstGeom prst="rect">
            <a:avLst/>
          </a:prstGeom>
        </p:spPr>
      </p:pic>
      <p:sp>
        <p:nvSpPr>
          <p:cNvPr id="29"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27432"/>
          </a:xfrm>
          <a:custGeom>
            <a:avLst/>
            <a:gdLst>
              <a:gd name="connsiteX0" fmla="*/ 0 w 3429000"/>
              <a:gd name="connsiteY0" fmla="*/ 0 h 27432"/>
              <a:gd name="connsiteX1" fmla="*/ 651510 w 3429000"/>
              <a:gd name="connsiteY1" fmla="*/ 0 h 27432"/>
              <a:gd name="connsiteX2" fmla="*/ 1337310 w 3429000"/>
              <a:gd name="connsiteY2" fmla="*/ 0 h 27432"/>
              <a:gd name="connsiteX3" fmla="*/ 2057400 w 3429000"/>
              <a:gd name="connsiteY3" fmla="*/ 0 h 27432"/>
              <a:gd name="connsiteX4" fmla="*/ 2777490 w 3429000"/>
              <a:gd name="connsiteY4" fmla="*/ 0 h 27432"/>
              <a:gd name="connsiteX5" fmla="*/ 3429000 w 3429000"/>
              <a:gd name="connsiteY5" fmla="*/ 0 h 27432"/>
              <a:gd name="connsiteX6" fmla="*/ 3429000 w 3429000"/>
              <a:gd name="connsiteY6" fmla="*/ 27432 h 27432"/>
              <a:gd name="connsiteX7" fmla="*/ 2674620 w 3429000"/>
              <a:gd name="connsiteY7" fmla="*/ 27432 h 27432"/>
              <a:gd name="connsiteX8" fmla="*/ 1920240 w 3429000"/>
              <a:gd name="connsiteY8" fmla="*/ 27432 h 27432"/>
              <a:gd name="connsiteX9" fmla="*/ 1234440 w 3429000"/>
              <a:gd name="connsiteY9" fmla="*/ 27432 h 27432"/>
              <a:gd name="connsiteX10" fmla="*/ 0 w 3429000"/>
              <a:gd name="connsiteY10" fmla="*/ 27432 h 27432"/>
              <a:gd name="connsiteX11" fmla="*/ 0 w 34290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000" h="27432" fill="none" extrusionOk="0">
                <a:moveTo>
                  <a:pt x="0" y="0"/>
                </a:moveTo>
                <a:cubicBezTo>
                  <a:pt x="134033" y="-6176"/>
                  <a:pt x="393312" y="-724"/>
                  <a:pt x="651510" y="0"/>
                </a:cubicBezTo>
                <a:cubicBezTo>
                  <a:pt x="909708" y="724"/>
                  <a:pt x="1063218" y="-2211"/>
                  <a:pt x="1337310" y="0"/>
                </a:cubicBezTo>
                <a:cubicBezTo>
                  <a:pt x="1611402" y="2211"/>
                  <a:pt x="1767318" y="-34251"/>
                  <a:pt x="2057400" y="0"/>
                </a:cubicBezTo>
                <a:cubicBezTo>
                  <a:pt x="2347482" y="34251"/>
                  <a:pt x="2520601" y="14672"/>
                  <a:pt x="2777490" y="0"/>
                </a:cubicBezTo>
                <a:cubicBezTo>
                  <a:pt x="3034379" y="-14672"/>
                  <a:pt x="3208225" y="22331"/>
                  <a:pt x="3429000" y="0"/>
                </a:cubicBezTo>
                <a:cubicBezTo>
                  <a:pt x="3427834" y="7395"/>
                  <a:pt x="3429045" y="21864"/>
                  <a:pt x="3429000" y="27432"/>
                </a:cubicBezTo>
                <a:cubicBezTo>
                  <a:pt x="3254513" y="3229"/>
                  <a:pt x="2996008" y="3715"/>
                  <a:pt x="2674620" y="27432"/>
                </a:cubicBezTo>
                <a:cubicBezTo>
                  <a:pt x="2353232" y="51149"/>
                  <a:pt x="2172773" y="-9142"/>
                  <a:pt x="1920240" y="27432"/>
                </a:cubicBezTo>
                <a:cubicBezTo>
                  <a:pt x="1667707" y="64006"/>
                  <a:pt x="1571981" y="58898"/>
                  <a:pt x="1234440" y="27432"/>
                </a:cubicBezTo>
                <a:cubicBezTo>
                  <a:pt x="896899" y="-4034"/>
                  <a:pt x="605178" y="73755"/>
                  <a:pt x="0" y="27432"/>
                </a:cubicBezTo>
                <a:cubicBezTo>
                  <a:pt x="-503" y="20663"/>
                  <a:pt x="1168" y="5855"/>
                  <a:pt x="0" y="0"/>
                </a:cubicBezTo>
                <a:close/>
              </a:path>
              <a:path w="3429000" h="27432" stroke="0" extrusionOk="0">
                <a:moveTo>
                  <a:pt x="0" y="0"/>
                </a:moveTo>
                <a:cubicBezTo>
                  <a:pt x="296065" y="-25938"/>
                  <a:pt x="508101" y="15049"/>
                  <a:pt x="651510" y="0"/>
                </a:cubicBezTo>
                <a:cubicBezTo>
                  <a:pt x="794919" y="-15049"/>
                  <a:pt x="977878" y="13267"/>
                  <a:pt x="1234440" y="0"/>
                </a:cubicBezTo>
                <a:cubicBezTo>
                  <a:pt x="1491002" y="-13267"/>
                  <a:pt x="1758685" y="-13612"/>
                  <a:pt x="1988820" y="0"/>
                </a:cubicBezTo>
                <a:cubicBezTo>
                  <a:pt x="2218955" y="13612"/>
                  <a:pt x="2387946" y="-27527"/>
                  <a:pt x="2640330" y="0"/>
                </a:cubicBezTo>
                <a:cubicBezTo>
                  <a:pt x="2892714" y="27527"/>
                  <a:pt x="3237953" y="9759"/>
                  <a:pt x="3429000" y="0"/>
                </a:cubicBezTo>
                <a:cubicBezTo>
                  <a:pt x="3429193" y="12649"/>
                  <a:pt x="3428012" y="17989"/>
                  <a:pt x="3429000" y="27432"/>
                </a:cubicBezTo>
                <a:cubicBezTo>
                  <a:pt x="3086957" y="28973"/>
                  <a:pt x="3046990" y="48067"/>
                  <a:pt x="2743200" y="27432"/>
                </a:cubicBezTo>
                <a:cubicBezTo>
                  <a:pt x="2439410" y="6797"/>
                  <a:pt x="2155452" y="50706"/>
                  <a:pt x="1988820" y="27432"/>
                </a:cubicBezTo>
                <a:cubicBezTo>
                  <a:pt x="1822188" y="4158"/>
                  <a:pt x="1528974" y="3285"/>
                  <a:pt x="1405890" y="27432"/>
                </a:cubicBezTo>
                <a:cubicBezTo>
                  <a:pt x="1282806" y="51580"/>
                  <a:pt x="990983" y="33724"/>
                  <a:pt x="720090" y="27432"/>
                </a:cubicBezTo>
                <a:cubicBezTo>
                  <a:pt x="449197" y="21140"/>
                  <a:pt x="296143" y="29961"/>
                  <a:pt x="0" y="27432"/>
                </a:cubicBezTo>
                <a:cubicBezTo>
                  <a:pt x="1300" y="19678"/>
                  <a:pt x="-86" y="12044"/>
                  <a:pt x="0" y="0"/>
                </a:cubicBezTo>
                <a:close/>
              </a:path>
            </a:pathLst>
          </a:custGeom>
          <a:solidFill>
            <a:srgbClr val="C57FDD"/>
          </a:solidFill>
          <a:ln w="38100" cap="rnd">
            <a:solidFill>
              <a:srgbClr val="C57FD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2"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4"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4989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outdoor, old&#10;&#10;Description automatically generated">
            <a:extLst>
              <a:ext uri="{FF2B5EF4-FFF2-40B4-BE49-F238E27FC236}">
                <a16:creationId xmlns:a16="http://schemas.microsoft.com/office/drawing/2014/main" id="{24498D59-051A-4E45-B668-001D8822DD0A}"/>
              </a:ext>
            </a:extLst>
          </p:cNvPr>
          <p:cNvPicPr>
            <a:picLocks noChangeAspect="1"/>
          </p:cNvPicPr>
          <p:nvPr/>
        </p:nvPicPr>
        <p:blipFill>
          <a:blip r:embed="rId2"/>
          <a:stretch>
            <a:fillRect/>
          </a:stretch>
        </p:blipFill>
        <p:spPr>
          <a:xfrm>
            <a:off x="1718073" y="758081"/>
            <a:ext cx="5645347" cy="5779392"/>
          </a:xfrm>
          <a:prstGeom prst="rect">
            <a:avLst/>
          </a:prstGeom>
        </p:spPr>
      </p:pic>
    </p:spTree>
    <p:extLst>
      <p:ext uri="{BB962C8B-B14F-4D97-AF65-F5344CB8AC3E}">
        <p14:creationId xmlns:p14="http://schemas.microsoft.com/office/powerpoint/2010/main" val="144055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6">
            <a:extLst>
              <a:ext uri="{FF2B5EF4-FFF2-40B4-BE49-F238E27FC236}">
                <a16:creationId xmlns:a16="http://schemas.microsoft.com/office/drawing/2014/main" id="{D912477B-67BD-4F0B-ACAE-1C5BF920F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book&#10;&#10;Description automatically generated">
            <a:extLst>
              <a:ext uri="{FF2B5EF4-FFF2-40B4-BE49-F238E27FC236}">
                <a16:creationId xmlns:a16="http://schemas.microsoft.com/office/drawing/2014/main" id="{4E6DA164-8226-4C72-B2AD-2506F4F869FC}"/>
              </a:ext>
            </a:extLst>
          </p:cNvPr>
          <p:cNvPicPr>
            <a:picLocks noChangeAspect="1"/>
          </p:cNvPicPr>
          <p:nvPr/>
        </p:nvPicPr>
        <p:blipFill rotWithShape="1">
          <a:blip r:embed="rId2"/>
          <a:srcRect t="15992" r="1" b="24629"/>
          <a:stretch/>
        </p:blipFill>
        <p:spPr>
          <a:xfrm>
            <a:off x="20" y="10"/>
            <a:ext cx="9143980" cy="6331872"/>
          </a:xfrm>
          <a:custGeom>
            <a:avLst/>
            <a:gdLst/>
            <a:ahLst/>
            <a:cxnLst/>
            <a:rect l="l" t="t" r="r" b="b"/>
            <a:pathLst>
              <a:path w="12188952" h="6315978">
                <a:moveTo>
                  <a:pt x="6486084" y="6245969"/>
                </a:moveTo>
                <a:lnTo>
                  <a:pt x="6485084" y="6246049"/>
                </a:lnTo>
                <a:lnTo>
                  <a:pt x="6484857" y="6246597"/>
                </a:lnTo>
                <a:close/>
                <a:moveTo>
                  <a:pt x="0" y="0"/>
                </a:moveTo>
                <a:lnTo>
                  <a:pt x="12188952" y="0"/>
                </a:lnTo>
                <a:lnTo>
                  <a:pt x="12188952" y="5238584"/>
                </a:lnTo>
                <a:lnTo>
                  <a:pt x="12150377" y="5251521"/>
                </a:lnTo>
                <a:cubicBezTo>
                  <a:pt x="11896790" y="5332759"/>
                  <a:pt x="11641002" y="5407122"/>
                  <a:pt x="11383290" y="5474518"/>
                </a:cubicBezTo>
                <a:cubicBezTo>
                  <a:pt x="10968422" y="5584862"/>
                  <a:pt x="10550113" y="5680933"/>
                  <a:pt x="10129257" y="5765538"/>
                </a:cubicBezTo>
                <a:cubicBezTo>
                  <a:pt x="9796024" y="5832470"/>
                  <a:pt x="9461557" y="5892407"/>
                  <a:pt x="9125853" y="5945322"/>
                </a:cubicBezTo>
                <a:cubicBezTo>
                  <a:pt x="8804164" y="5996289"/>
                  <a:pt x="8481635" y="6042032"/>
                  <a:pt x="8158253" y="6082550"/>
                </a:cubicBezTo>
                <a:cubicBezTo>
                  <a:pt x="7910683" y="6113512"/>
                  <a:pt x="7662604" y="6139760"/>
                  <a:pt x="7414269" y="6164607"/>
                </a:cubicBezTo>
                <a:lnTo>
                  <a:pt x="6648435" y="6232122"/>
                </a:lnTo>
                <a:lnTo>
                  <a:pt x="6632990" y="6234248"/>
                </a:lnTo>
                <a:lnTo>
                  <a:pt x="6486833" y="6245909"/>
                </a:lnTo>
                <a:lnTo>
                  <a:pt x="6496346" y="6247777"/>
                </a:lnTo>
                <a:cubicBezTo>
                  <a:pt x="6508052" y="6248255"/>
                  <a:pt x="6520188" y="6246025"/>
                  <a:pt x="6531910" y="6246025"/>
                </a:cubicBezTo>
                <a:cubicBezTo>
                  <a:pt x="6548092" y="6246025"/>
                  <a:pt x="6564274" y="6243349"/>
                  <a:pt x="6580582" y="6242968"/>
                </a:cubicBezTo>
                <a:cubicBezTo>
                  <a:pt x="6812863" y="6237362"/>
                  <a:pt x="7044888" y="6224874"/>
                  <a:pt x="7276786" y="6209583"/>
                </a:cubicBezTo>
                <a:cubicBezTo>
                  <a:pt x="7626289" y="6186522"/>
                  <a:pt x="7975537" y="6157599"/>
                  <a:pt x="8324021" y="6120393"/>
                </a:cubicBezTo>
                <a:cubicBezTo>
                  <a:pt x="8610708" y="6090322"/>
                  <a:pt x="8896668" y="6054773"/>
                  <a:pt x="9181917" y="6013745"/>
                </a:cubicBezTo>
                <a:cubicBezTo>
                  <a:pt x="9567644" y="5957937"/>
                  <a:pt x="9951549" y="5891515"/>
                  <a:pt x="10333632" y="5814466"/>
                </a:cubicBezTo>
                <a:cubicBezTo>
                  <a:pt x="10795390" y="5720942"/>
                  <a:pt x="11253196" y="5610599"/>
                  <a:pt x="11705652" y="5479871"/>
                </a:cubicBezTo>
                <a:cubicBezTo>
                  <a:pt x="11821473" y="5446749"/>
                  <a:pt x="11936790" y="5411956"/>
                  <a:pt x="12051568" y="5375503"/>
                </a:cubicBezTo>
                <a:lnTo>
                  <a:pt x="12188952" y="5329668"/>
                </a:lnTo>
                <a:lnTo>
                  <a:pt x="12188952" y="5386556"/>
                </a:lnTo>
                <a:lnTo>
                  <a:pt x="12076928" y="5424811"/>
                </a:lnTo>
                <a:cubicBezTo>
                  <a:pt x="11897733" y="5481750"/>
                  <a:pt x="11717375" y="5535106"/>
                  <a:pt x="11536062" y="5585626"/>
                </a:cubicBezTo>
                <a:cubicBezTo>
                  <a:pt x="11240964" y="5667426"/>
                  <a:pt x="10943702" y="5740182"/>
                  <a:pt x="10644147" y="5805801"/>
                </a:cubicBezTo>
                <a:cubicBezTo>
                  <a:pt x="10327134" y="5875371"/>
                  <a:pt x="10008594" y="5936951"/>
                  <a:pt x="9688523" y="5990555"/>
                </a:cubicBezTo>
                <a:cubicBezTo>
                  <a:pt x="9422479" y="6035151"/>
                  <a:pt x="9155707" y="6074815"/>
                  <a:pt x="8888222" y="6109562"/>
                </a:cubicBezTo>
                <a:cubicBezTo>
                  <a:pt x="8685119" y="6135810"/>
                  <a:pt x="8482017" y="6160529"/>
                  <a:pt x="8278280" y="6180915"/>
                </a:cubicBezTo>
                <a:cubicBezTo>
                  <a:pt x="8040138" y="6204234"/>
                  <a:pt x="7801742" y="6226276"/>
                  <a:pt x="7562964" y="6243987"/>
                </a:cubicBezTo>
                <a:cubicBezTo>
                  <a:pt x="7252960" y="6266921"/>
                  <a:pt x="6942828" y="6285270"/>
                  <a:pt x="6632187" y="6296737"/>
                </a:cubicBezTo>
                <a:cubicBezTo>
                  <a:pt x="6479287" y="6302344"/>
                  <a:pt x="6326388" y="6306294"/>
                  <a:pt x="6173488" y="6311007"/>
                </a:cubicBezTo>
                <a:cubicBezTo>
                  <a:pt x="6134854" y="6308868"/>
                  <a:pt x="6096108" y="6310536"/>
                  <a:pt x="6057794" y="6315978"/>
                </a:cubicBezTo>
                <a:lnTo>
                  <a:pt x="5751996" y="6315978"/>
                </a:lnTo>
                <a:lnTo>
                  <a:pt x="5672488" y="6311263"/>
                </a:lnTo>
                <a:cubicBezTo>
                  <a:pt x="5434474" y="6298522"/>
                  <a:pt x="5196460" y="6284379"/>
                  <a:pt x="4958318" y="6274057"/>
                </a:cubicBezTo>
                <a:cubicBezTo>
                  <a:pt x="4650863" y="6261314"/>
                  <a:pt x="4343789" y="6240293"/>
                  <a:pt x="4037608" y="6210349"/>
                </a:cubicBezTo>
                <a:cubicBezTo>
                  <a:pt x="3712313" y="6178622"/>
                  <a:pt x="3387784" y="6143073"/>
                  <a:pt x="3062363" y="6109180"/>
                </a:cubicBezTo>
                <a:cubicBezTo>
                  <a:pt x="2724032" y="6074014"/>
                  <a:pt x="2386379" y="6033329"/>
                  <a:pt x="2049401" y="5987115"/>
                </a:cubicBezTo>
                <a:cubicBezTo>
                  <a:pt x="1671140" y="5935639"/>
                  <a:pt x="1294034" y="5876390"/>
                  <a:pt x="918071" y="5809370"/>
                </a:cubicBezTo>
                <a:cubicBezTo>
                  <a:pt x="656868" y="5762353"/>
                  <a:pt x="396811" y="5710876"/>
                  <a:pt x="138075" y="5653651"/>
                </a:cubicBezTo>
                <a:lnTo>
                  <a:pt x="0" y="5621436"/>
                </a:lnTo>
                <a:lnTo>
                  <a:pt x="0" y="5563063"/>
                </a:lnTo>
                <a:lnTo>
                  <a:pt x="284302" y="5628311"/>
                </a:lnTo>
                <a:cubicBezTo>
                  <a:pt x="672667" y="5711258"/>
                  <a:pt x="1063326" y="5781974"/>
                  <a:pt x="1455514" y="5844025"/>
                </a:cubicBezTo>
                <a:cubicBezTo>
                  <a:pt x="1739014" y="5888750"/>
                  <a:pt x="2022899" y="5929905"/>
                  <a:pt x="2301302" y="5964052"/>
                </a:cubicBezTo>
                <a:cubicBezTo>
                  <a:pt x="2293275" y="5966728"/>
                  <a:pt x="2282320" y="5956407"/>
                  <a:pt x="2268814" y="5953859"/>
                </a:cubicBezTo>
                <a:cubicBezTo>
                  <a:pt x="1773838" y="5859481"/>
                  <a:pt x="1283331" y="5745662"/>
                  <a:pt x="797280" y="5612384"/>
                </a:cubicBezTo>
                <a:cubicBezTo>
                  <a:pt x="564618" y="5548676"/>
                  <a:pt x="333400" y="5480444"/>
                  <a:pt x="103626" y="5407689"/>
                </a:cubicBezTo>
                <a:lnTo>
                  <a:pt x="0" y="5372617"/>
                </a:lnTo>
                <a:close/>
              </a:path>
            </a:pathLst>
          </a:custGeom>
        </p:spPr>
      </p:pic>
    </p:spTree>
    <p:extLst>
      <p:ext uri="{BB962C8B-B14F-4D97-AF65-F5344CB8AC3E}">
        <p14:creationId xmlns:p14="http://schemas.microsoft.com/office/powerpoint/2010/main" val="135596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6917BBFF-11B6-4497-9BC2-703E7D1D950D}"/>
              </a:ext>
            </a:extLst>
          </p:cNvPr>
          <p:cNvPicPr>
            <a:picLocks noChangeAspect="1"/>
          </p:cNvPicPr>
          <p:nvPr/>
        </p:nvPicPr>
        <p:blipFill rotWithShape="1">
          <a:blip r:embed="rId2"/>
          <a:srcRect t="9666" r="1" b="27656"/>
          <a:stretch/>
        </p:blipFill>
        <p:spPr>
          <a:xfrm>
            <a:off x="468930" y="10"/>
            <a:ext cx="820614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Tree>
    <p:extLst>
      <p:ext uri="{BB962C8B-B14F-4D97-AF65-F5344CB8AC3E}">
        <p14:creationId xmlns:p14="http://schemas.microsoft.com/office/powerpoint/2010/main" val="324765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A81A0A-76C4-4FAB-A74A-2659DDA6B185}"/>
              </a:ext>
            </a:extLst>
          </p:cNvPr>
          <p:cNvPicPr>
            <a:picLocks noChangeAspect="1"/>
          </p:cNvPicPr>
          <p:nvPr/>
        </p:nvPicPr>
        <p:blipFill rotWithShape="1">
          <a:blip r:embed="rId2"/>
          <a:srcRect l="3577" r="14969" b="-1"/>
          <a:stretch/>
        </p:blipFill>
        <p:spPr>
          <a:xfrm>
            <a:off x="0" y="0"/>
            <a:ext cx="9144000" cy="6933501"/>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TextBox 2">
            <a:extLst>
              <a:ext uri="{FF2B5EF4-FFF2-40B4-BE49-F238E27FC236}">
                <a16:creationId xmlns:a16="http://schemas.microsoft.com/office/drawing/2014/main" id="{38F73DAF-0389-4339-8E83-DFA646A59BE0}"/>
              </a:ext>
            </a:extLst>
          </p:cNvPr>
          <p:cNvSpPr txBox="1"/>
          <p:nvPr/>
        </p:nvSpPr>
        <p:spPr>
          <a:xfrm flipH="1">
            <a:off x="302003" y="880844"/>
            <a:ext cx="5192786" cy="377720"/>
          </a:xfrm>
          <a:prstGeom prst="rect">
            <a:avLst/>
          </a:prstGeom>
          <a:noFill/>
        </p:spPr>
        <p:txBody>
          <a:bodyPr wrap="square" rtlCol="0">
            <a:spAutoFit/>
          </a:bodyPr>
          <a:lstStyle/>
          <a:p>
            <a:r>
              <a:rPr lang="en-US" b="1" dirty="0">
                <a:solidFill>
                  <a:schemeClr val="accent6"/>
                </a:solidFill>
                <a:latin typeface="Arial Black" panose="020B0A04020102020204" pitchFamily="34" charset="0"/>
              </a:rPr>
              <a:t>Senator Deb </a:t>
            </a:r>
            <a:r>
              <a:rPr lang="en-US" b="1" dirty="0" err="1">
                <a:solidFill>
                  <a:schemeClr val="accent6"/>
                </a:solidFill>
                <a:latin typeface="Arial Black" panose="020B0A04020102020204" pitchFamily="34" charset="0"/>
              </a:rPr>
              <a:t>Haaland</a:t>
            </a:r>
            <a:r>
              <a:rPr lang="en-US" b="1" dirty="0">
                <a:solidFill>
                  <a:schemeClr val="accent6"/>
                </a:solidFill>
                <a:latin typeface="Arial Black" panose="020B0A04020102020204" pitchFamily="34" charset="0"/>
              </a:rPr>
              <a:t> , Laguna Pueblo</a:t>
            </a:r>
          </a:p>
        </p:txBody>
      </p:sp>
    </p:spTree>
    <p:extLst>
      <p:ext uri="{BB962C8B-B14F-4D97-AF65-F5344CB8AC3E}">
        <p14:creationId xmlns:p14="http://schemas.microsoft.com/office/powerpoint/2010/main" val="60256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2948-F92B-42E9-B7BD-4446D8360F1F}"/>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endParaRPr lang="en-US" dirty="0"/>
          </a:p>
        </p:txBody>
      </p:sp>
      <p:pic>
        <p:nvPicPr>
          <p:cNvPr id="5" name="Picture 5" descr="A picture containing person, posing, group, people&#10;&#10;Description automatically generated">
            <a:extLst>
              <a:ext uri="{FF2B5EF4-FFF2-40B4-BE49-F238E27FC236}">
                <a16:creationId xmlns:a16="http://schemas.microsoft.com/office/drawing/2014/main" id="{D397F56F-2B03-42D3-B6E8-C7C63DA69D1F}"/>
              </a:ext>
            </a:extLst>
          </p:cNvPr>
          <p:cNvPicPr>
            <a:picLocks noGrp="1" noChangeAspect="1"/>
          </p:cNvPicPr>
          <p:nvPr>
            <p:ph type="pic" idx="1"/>
          </p:nvPr>
        </p:nvPicPr>
        <p:blipFill rotWithShape="1">
          <a:blip r:embed="rId2"/>
          <a:srcRect l="15169" r="15169"/>
          <a:stretch/>
        </p:blipFill>
        <p:spPr/>
      </p:pic>
      <p:sp>
        <p:nvSpPr>
          <p:cNvPr id="4" name="Text Placeholder 3">
            <a:extLst>
              <a:ext uri="{FF2B5EF4-FFF2-40B4-BE49-F238E27FC236}">
                <a16:creationId xmlns:a16="http://schemas.microsoft.com/office/drawing/2014/main" id="{06C4B41F-BF87-4FA7-A460-2EB6B041FFB7}"/>
              </a:ext>
            </a:extLst>
          </p:cNvPr>
          <p:cNvSpPr>
            <a:spLocks noGrp="1"/>
          </p:cNvSpPr>
          <p:nvPr>
            <p:ph type="body" sz="half" idx="2"/>
          </p:nvPr>
        </p:nvSpPr>
        <p:spPr>
          <a:xfrm>
            <a:off x="839788" y="3569161"/>
            <a:ext cx="3931920" cy="2411015"/>
          </a:xfrm>
        </p:spPr>
        <p:txBody>
          <a:bodyPr>
            <a:noAutofit/>
          </a:bodyPr>
          <a:lstStyle/>
          <a:p>
            <a:r>
              <a:rPr lang="en-US" sz="1400" b="0" i="0" dirty="0">
                <a:solidFill>
                  <a:srgbClr val="111111"/>
                </a:solidFill>
                <a:effectLst/>
                <a:latin typeface="Roboto"/>
              </a:rPr>
              <a:t>Deborah Parker, also known by her native name </a:t>
            </a:r>
            <a:r>
              <a:rPr lang="en-US" sz="1400" b="0" i="0" dirty="0" err="1">
                <a:solidFill>
                  <a:srgbClr val="111111"/>
                </a:solidFill>
                <a:effectLst/>
                <a:latin typeface="Roboto"/>
              </a:rPr>
              <a:t>Tsi</a:t>
            </a:r>
            <a:r>
              <a:rPr lang="en-US" sz="1400" b="0" i="0" dirty="0">
                <a:solidFill>
                  <a:srgbClr val="111111"/>
                </a:solidFill>
                <a:effectLst/>
                <a:latin typeface="Roboto"/>
              </a:rPr>
              <a:t>-Cy-</a:t>
            </a:r>
            <a:r>
              <a:rPr lang="en-US" sz="1400" b="0" i="0" dirty="0" err="1">
                <a:solidFill>
                  <a:srgbClr val="111111"/>
                </a:solidFill>
                <a:effectLst/>
                <a:latin typeface="Roboto"/>
              </a:rPr>
              <a:t>Altsa</a:t>
            </a:r>
            <a:r>
              <a:rPr lang="en-US" sz="1400" b="0" i="0" dirty="0">
                <a:solidFill>
                  <a:srgbClr val="111111"/>
                </a:solidFill>
                <a:effectLst/>
                <a:latin typeface="Roboto"/>
              </a:rPr>
              <a:t>, is an activist and indigenous leader in the United States. A member of the Tulalip Tribes of Washington, she served as its vice-chairwoman from 2012 to 2015 and is, as of July 2018, a board member for Our Revolution and the National Indigenous Women's Resource Center. She is also a co-founder of Indigenous Women Rise. During the Violence Against Women Reauthorization Act of 2013.</a:t>
            </a:r>
            <a:endParaRPr lang="en-US" sz="1400" dirty="0"/>
          </a:p>
        </p:txBody>
      </p:sp>
      <p:pic>
        <p:nvPicPr>
          <p:cNvPr id="6" name="Picture 6" descr="A group of people posing for a photo&#10;&#10;Description automatically generated">
            <a:extLst>
              <a:ext uri="{FF2B5EF4-FFF2-40B4-BE49-F238E27FC236}">
                <a16:creationId xmlns:a16="http://schemas.microsoft.com/office/drawing/2014/main" id="{53AED5E1-BE0C-4BBE-8C48-3A4929BE3E99}"/>
              </a:ext>
            </a:extLst>
          </p:cNvPr>
          <p:cNvPicPr>
            <a:picLocks noChangeAspect="1"/>
          </p:cNvPicPr>
          <p:nvPr/>
        </p:nvPicPr>
        <p:blipFill>
          <a:blip r:embed="rId3"/>
          <a:stretch>
            <a:fillRect/>
          </a:stretch>
        </p:blipFill>
        <p:spPr>
          <a:xfrm>
            <a:off x="1304965" y="966192"/>
            <a:ext cx="3001565" cy="2411015"/>
          </a:xfrm>
          <a:prstGeom prst="rect">
            <a:avLst/>
          </a:prstGeom>
        </p:spPr>
      </p:pic>
    </p:spTree>
    <p:extLst>
      <p:ext uri="{BB962C8B-B14F-4D97-AF65-F5344CB8AC3E}">
        <p14:creationId xmlns:p14="http://schemas.microsoft.com/office/powerpoint/2010/main" val="357914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29AA476-1226-4690-82C6-31DD4F70AA51}"/>
              </a:ext>
            </a:extLst>
          </p:cNvPr>
          <p:cNvPicPr>
            <a:picLocks noGrp="1" noChangeAspect="1"/>
          </p:cNvPicPr>
          <p:nvPr>
            <p:ph idx="4294967295"/>
          </p:nvPr>
        </p:nvPicPr>
        <p:blipFill rotWithShape="1">
          <a:blip r:embed="rId2"/>
          <a:srcRect b="5952"/>
          <a:stretch/>
        </p:blipFill>
        <p:spPr>
          <a:xfrm>
            <a:off x="3984625" y="360363"/>
            <a:ext cx="51593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353B8CB2-D307-4482-9480-0B4C47A8980F}"/>
              </a:ext>
            </a:extLst>
          </p:cNvPr>
          <p:cNvSpPr txBox="1"/>
          <p:nvPr/>
        </p:nvSpPr>
        <p:spPr>
          <a:xfrm>
            <a:off x="222192" y="461473"/>
            <a:ext cx="3555050" cy="6247864"/>
          </a:xfrm>
          <a:prstGeom prst="rect">
            <a:avLst/>
          </a:prstGeom>
          <a:noFill/>
        </p:spPr>
        <p:txBody>
          <a:bodyPr wrap="square" rtlCol="0">
            <a:spAutoFit/>
          </a:bodyPr>
          <a:lstStyle/>
          <a:p>
            <a:r>
              <a:rPr lang="en-US" sz="2000" b="0" i="0" dirty="0">
                <a:solidFill>
                  <a:srgbClr val="000000"/>
                </a:solidFill>
                <a:effectLst/>
                <a:latin typeface="minion-pro"/>
              </a:rPr>
              <a:t>Claudia Kauffman was the first woman Native American elected to the Washington State Senate. She was raised in the Beacon Hill neighborhood of Seattle where her mother, Josephine, championed American Indian rights in the area. Kauffman, who is of the Nez Perce Tribe, spent her legislative career (2006-2010) serving the 47th district, taking a particular interest in issues of early childhood learning and education. Kauffman also founded the Native Action Network, a non-profit that supports female Native Americans. She lives in Kent with her husband and children. </a:t>
            </a:r>
            <a:endParaRPr lang="en-US" sz="2000" dirty="0"/>
          </a:p>
        </p:txBody>
      </p:sp>
    </p:spTree>
    <p:extLst>
      <p:ext uri="{BB962C8B-B14F-4D97-AF65-F5344CB8AC3E}">
        <p14:creationId xmlns:p14="http://schemas.microsoft.com/office/powerpoint/2010/main" val="299889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 name="connsiteX0" fmla="*/ 0 w 7886700"/>
              <a:gd name="connsiteY0" fmla="*/ 0 h 27432"/>
              <a:gd name="connsiteX1" fmla="*/ 578358 w 7886700"/>
              <a:gd name="connsiteY1" fmla="*/ 0 h 27432"/>
              <a:gd name="connsiteX2" fmla="*/ 998982 w 7886700"/>
              <a:gd name="connsiteY2" fmla="*/ 0 h 27432"/>
              <a:gd name="connsiteX3" fmla="*/ 1813941 w 7886700"/>
              <a:gd name="connsiteY3" fmla="*/ 0 h 27432"/>
              <a:gd name="connsiteX4" fmla="*/ 2392299 w 7886700"/>
              <a:gd name="connsiteY4" fmla="*/ 0 h 27432"/>
              <a:gd name="connsiteX5" fmla="*/ 2970657 w 7886700"/>
              <a:gd name="connsiteY5" fmla="*/ 0 h 27432"/>
              <a:gd name="connsiteX6" fmla="*/ 3785616 w 7886700"/>
              <a:gd name="connsiteY6" fmla="*/ 0 h 27432"/>
              <a:gd name="connsiteX7" fmla="*/ 4285107 w 7886700"/>
              <a:gd name="connsiteY7" fmla="*/ 0 h 27432"/>
              <a:gd name="connsiteX8" fmla="*/ 5100066 w 7886700"/>
              <a:gd name="connsiteY8" fmla="*/ 0 h 27432"/>
              <a:gd name="connsiteX9" fmla="*/ 5915025 w 7886700"/>
              <a:gd name="connsiteY9" fmla="*/ 0 h 27432"/>
              <a:gd name="connsiteX10" fmla="*/ 6572250 w 7886700"/>
              <a:gd name="connsiteY10" fmla="*/ 0 h 27432"/>
              <a:gd name="connsiteX11" fmla="*/ 7886700 w 7886700"/>
              <a:gd name="connsiteY11" fmla="*/ 0 h 27432"/>
              <a:gd name="connsiteX12" fmla="*/ 7886700 w 7886700"/>
              <a:gd name="connsiteY12" fmla="*/ 27432 h 27432"/>
              <a:gd name="connsiteX13" fmla="*/ 7466076 w 7886700"/>
              <a:gd name="connsiteY13" fmla="*/ 27432 h 27432"/>
              <a:gd name="connsiteX14" fmla="*/ 6651117 w 7886700"/>
              <a:gd name="connsiteY14" fmla="*/ 27432 h 27432"/>
              <a:gd name="connsiteX15" fmla="*/ 6151626 w 7886700"/>
              <a:gd name="connsiteY15" fmla="*/ 27432 h 27432"/>
              <a:gd name="connsiteX16" fmla="*/ 5494401 w 7886700"/>
              <a:gd name="connsiteY16" fmla="*/ 27432 h 27432"/>
              <a:gd name="connsiteX17" fmla="*/ 4679442 w 7886700"/>
              <a:gd name="connsiteY17" fmla="*/ 27432 h 27432"/>
              <a:gd name="connsiteX18" fmla="*/ 4022217 w 7886700"/>
              <a:gd name="connsiteY18" fmla="*/ 27432 h 27432"/>
              <a:gd name="connsiteX19" fmla="*/ 3601593 w 7886700"/>
              <a:gd name="connsiteY19" fmla="*/ 27432 h 27432"/>
              <a:gd name="connsiteX20" fmla="*/ 3102102 w 7886700"/>
              <a:gd name="connsiteY20" fmla="*/ 27432 h 27432"/>
              <a:gd name="connsiteX21" fmla="*/ 2287143 w 7886700"/>
              <a:gd name="connsiteY21" fmla="*/ 27432 h 27432"/>
              <a:gd name="connsiteX22" fmla="*/ 1629918 w 7886700"/>
              <a:gd name="connsiteY22" fmla="*/ 27432 h 27432"/>
              <a:gd name="connsiteX23" fmla="*/ 1130427 w 7886700"/>
              <a:gd name="connsiteY23" fmla="*/ 27432 h 27432"/>
              <a:gd name="connsiteX24" fmla="*/ 0 w 7886700"/>
              <a:gd name="connsiteY24" fmla="*/ 27432 h 27432"/>
              <a:gd name="connsiteX25" fmla="*/ 0 w 7886700"/>
              <a:gd name="connsiteY2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86700" h="27432" fill="none" extrusionOk="0">
                <a:moveTo>
                  <a:pt x="0" y="0"/>
                </a:moveTo>
                <a:cubicBezTo>
                  <a:pt x="165850" y="-5463"/>
                  <a:pt x="272539" y="1874"/>
                  <a:pt x="420624" y="0"/>
                </a:cubicBezTo>
                <a:cubicBezTo>
                  <a:pt x="573078" y="58528"/>
                  <a:pt x="833845" y="28243"/>
                  <a:pt x="1156716" y="0"/>
                </a:cubicBezTo>
                <a:cubicBezTo>
                  <a:pt x="1486825" y="-26201"/>
                  <a:pt x="1471837" y="11015"/>
                  <a:pt x="1577340" y="0"/>
                </a:cubicBezTo>
                <a:cubicBezTo>
                  <a:pt x="1682097" y="-27785"/>
                  <a:pt x="2033680" y="19695"/>
                  <a:pt x="2155698" y="0"/>
                </a:cubicBezTo>
                <a:cubicBezTo>
                  <a:pt x="2312374" y="6746"/>
                  <a:pt x="2779872" y="-32017"/>
                  <a:pt x="2970657" y="0"/>
                </a:cubicBezTo>
                <a:cubicBezTo>
                  <a:pt x="3179598" y="69464"/>
                  <a:pt x="3482054" y="27673"/>
                  <a:pt x="3627882" y="0"/>
                </a:cubicBezTo>
                <a:cubicBezTo>
                  <a:pt x="3774759" y="-35013"/>
                  <a:pt x="4040693" y="46381"/>
                  <a:pt x="4363974" y="0"/>
                </a:cubicBezTo>
                <a:cubicBezTo>
                  <a:pt x="4667713" y="-22965"/>
                  <a:pt x="4723281" y="-2160"/>
                  <a:pt x="4942332" y="0"/>
                </a:cubicBezTo>
                <a:cubicBezTo>
                  <a:pt x="5149480" y="-24647"/>
                  <a:pt x="5289028" y="15118"/>
                  <a:pt x="5599557" y="0"/>
                </a:cubicBezTo>
                <a:cubicBezTo>
                  <a:pt x="5901671" y="5302"/>
                  <a:pt x="6063336" y="-33006"/>
                  <a:pt x="6414516" y="0"/>
                </a:cubicBezTo>
                <a:cubicBezTo>
                  <a:pt x="6738668" y="-8715"/>
                  <a:pt x="6806321" y="8826"/>
                  <a:pt x="6914007" y="0"/>
                </a:cubicBezTo>
                <a:cubicBezTo>
                  <a:pt x="7073542" y="2824"/>
                  <a:pt x="7583305" y="-27056"/>
                  <a:pt x="7886700" y="0"/>
                </a:cubicBezTo>
                <a:cubicBezTo>
                  <a:pt x="7886079" y="9703"/>
                  <a:pt x="7886123" y="17467"/>
                  <a:pt x="7886700" y="27432"/>
                </a:cubicBezTo>
                <a:cubicBezTo>
                  <a:pt x="7641395" y="4913"/>
                  <a:pt x="7570840" y="17108"/>
                  <a:pt x="7308342" y="27432"/>
                </a:cubicBezTo>
                <a:cubicBezTo>
                  <a:pt x="7043154" y="34764"/>
                  <a:pt x="7006537" y="41343"/>
                  <a:pt x="6887718" y="27432"/>
                </a:cubicBezTo>
                <a:cubicBezTo>
                  <a:pt x="6791347" y="9365"/>
                  <a:pt x="6497042" y="23773"/>
                  <a:pt x="6230493" y="27432"/>
                </a:cubicBezTo>
                <a:cubicBezTo>
                  <a:pt x="5976217" y="-16025"/>
                  <a:pt x="5929596" y="37484"/>
                  <a:pt x="5731002" y="27432"/>
                </a:cubicBezTo>
                <a:cubicBezTo>
                  <a:pt x="5516911" y="3038"/>
                  <a:pt x="5405418" y="48080"/>
                  <a:pt x="5073777" y="27432"/>
                </a:cubicBezTo>
                <a:cubicBezTo>
                  <a:pt x="4823414" y="57822"/>
                  <a:pt x="4561258" y="-3080"/>
                  <a:pt x="4416552" y="27432"/>
                </a:cubicBezTo>
                <a:cubicBezTo>
                  <a:pt x="4169463" y="18848"/>
                  <a:pt x="3961871" y="47801"/>
                  <a:pt x="3759327" y="27432"/>
                </a:cubicBezTo>
                <a:cubicBezTo>
                  <a:pt x="3561432" y="-10295"/>
                  <a:pt x="3409323" y="24295"/>
                  <a:pt x="3102102" y="27432"/>
                </a:cubicBezTo>
                <a:cubicBezTo>
                  <a:pt x="2824833" y="33268"/>
                  <a:pt x="2793317" y="20534"/>
                  <a:pt x="2523744" y="27432"/>
                </a:cubicBezTo>
                <a:cubicBezTo>
                  <a:pt x="2231663" y="12039"/>
                  <a:pt x="1948872" y="16711"/>
                  <a:pt x="1787652" y="27432"/>
                </a:cubicBezTo>
                <a:cubicBezTo>
                  <a:pt x="1607314" y="52124"/>
                  <a:pt x="1409355" y="39601"/>
                  <a:pt x="1130427" y="27432"/>
                </a:cubicBezTo>
                <a:cubicBezTo>
                  <a:pt x="786287" y="39911"/>
                  <a:pt x="301538" y="9950"/>
                  <a:pt x="0" y="27432"/>
                </a:cubicBezTo>
                <a:cubicBezTo>
                  <a:pt x="247" y="19232"/>
                  <a:pt x="-268" y="11723"/>
                  <a:pt x="0" y="0"/>
                </a:cubicBezTo>
                <a:close/>
              </a:path>
              <a:path w="7886700" h="27432" stroke="0" extrusionOk="0">
                <a:moveTo>
                  <a:pt x="0" y="0"/>
                </a:moveTo>
                <a:cubicBezTo>
                  <a:pt x="176646" y="-42643"/>
                  <a:pt x="344695" y="-45232"/>
                  <a:pt x="578358" y="0"/>
                </a:cubicBezTo>
                <a:cubicBezTo>
                  <a:pt x="841439" y="17118"/>
                  <a:pt x="893191" y="-9087"/>
                  <a:pt x="998982" y="0"/>
                </a:cubicBezTo>
                <a:cubicBezTo>
                  <a:pt x="1113608" y="28643"/>
                  <a:pt x="1651586" y="-63666"/>
                  <a:pt x="1813941" y="0"/>
                </a:cubicBezTo>
                <a:cubicBezTo>
                  <a:pt x="2011336" y="36901"/>
                  <a:pt x="2176800" y="8955"/>
                  <a:pt x="2392299" y="0"/>
                </a:cubicBezTo>
                <a:cubicBezTo>
                  <a:pt x="2571912" y="-15257"/>
                  <a:pt x="2813501" y="8612"/>
                  <a:pt x="2970657" y="0"/>
                </a:cubicBezTo>
                <a:cubicBezTo>
                  <a:pt x="3141732" y="48654"/>
                  <a:pt x="3619145" y="10854"/>
                  <a:pt x="3785616" y="0"/>
                </a:cubicBezTo>
                <a:cubicBezTo>
                  <a:pt x="3980642" y="-33475"/>
                  <a:pt x="4146024" y="14189"/>
                  <a:pt x="4285107" y="0"/>
                </a:cubicBezTo>
                <a:cubicBezTo>
                  <a:pt x="4440533" y="-20691"/>
                  <a:pt x="4771694" y="-26501"/>
                  <a:pt x="5100066" y="0"/>
                </a:cubicBezTo>
                <a:cubicBezTo>
                  <a:pt x="5514490" y="10618"/>
                  <a:pt x="5704487" y="13568"/>
                  <a:pt x="5915025" y="0"/>
                </a:cubicBezTo>
                <a:cubicBezTo>
                  <a:pt x="6090159" y="-19409"/>
                  <a:pt x="6334991" y="28624"/>
                  <a:pt x="6572250" y="0"/>
                </a:cubicBezTo>
                <a:cubicBezTo>
                  <a:pt x="6833802" y="-111704"/>
                  <a:pt x="7321688" y="-20397"/>
                  <a:pt x="7886700" y="0"/>
                </a:cubicBezTo>
                <a:cubicBezTo>
                  <a:pt x="7886196" y="11883"/>
                  <a:pt x="7887082" y="19370"/>
                  <a:pt x="7886700" y="27432"/>
                </a:cubicBezTo>
                <a:cubicBezTo>
                  <a:pt x="7755958" y="34739"/>
                  <a:pt x="7678356" y="5354"/>
                  <a:pt x="7466076" y="27432"/>
                </a:cubicBezTo>
                <a:cubicBezTo>
                  <a:pt x="7306253" y="53091"/>
                  <a:pt x="7049181" y="37897"/>
                  <a:pt x="6651117" y="27432"/>
                </a:cubicBezTo>
                <a:cubicBezTo>
                  <a:pt x="6278946" y="14835"/>
                  <a:pt x="6381557" y="10168"/>
                  <a:pt x="6151626" y="27432"/>
                </a:cubicBezTo>
                <a:cubicBezTo>
                  <a:pt x="5915239" y="14992"/>
                  <a:pt x="5819184" y="72321"/>
                  <a:pt x="5494401" y="27432"/>
                </a:cubicBezTo>
                <a:cubicBezTo>
                  <a:pt x="5142415" y="-1832"/>
                  <a:pt x="5021466" y="-638"/>
                  <a:pt x="4679442" y="27432"/>
                </a:cubicBezTo>
                <a:cubicBezTo>
                  <a:pt x="4308606" y="16201"/>
                  <a:pt x="4161011" y="5138"/>
                  <a:pt x="4022217" y="27432"/>
                </a:cubicBezTo>
                <a:cubicBezTo>
                  <a:pt x="3878882" y="61627"/>
                  <a:pt x="3746932" y="42863"/>
                  <a:pt x="3601593" y="27432"/>
                </a:cubicBezTo>
                <a:cubicBezTo>
                  <a:pt x="3506094" y="20238"/>
                  <a:pt x="3312453" y="38926"/>
                  <a:pt x="3102102" y="27432"/>
                </a:cubicBezTo>
                <a:cubicBezTo>
                  <a:pt x="2913871" y="54036"/>
                  <a:pt x="2501707" y="15797"/>
                  <a:pt x="2287143" y="27432"/>
                </a:cubicBezTo>
                <a:cubicBezTo>
                  <a:pt x="2078635" y="6211"/>
                  <a:pt x="1794552" y="52741"/>
                  <a:pt x="1629918" y="27432"/>
                </a:cubicBezTo>
                <a:cubicBezTo>
                  <a:pt x="1459055" y="9570"/>
                  <a:pt x="1348809" y="55448"/>
                  <a:pt x="1130427" y="27432"/>
                </a:cubicBezTo>
                <a:cubicBezTo>
                  <a:pt x="947656" y="-27616"/>
                  <a:pt x="334065" y="-27556"/>
                  <a:pt x="0" y="27432"/>
                </a:cubicBezTo>
                <a:cubicBezTo>
                  <a:pt x="1595" y="21474"/>
                  <a:pt x="-1626" y="13115"/>
                  <a:pt x="0" y="0"/>
                </a:cubicBezTo>
                <a:close/>
              </a:path>
              <a:path w="7886700" h="27432" fill="none" stroke="0" extrusionOk="0">
                <a:moveTo>
                  <a:pt x="0" y="0"/>
                </a:moveTo>
                <a:cubicBezTo>
                  <a:pt x="141280" y="-7297"/>
                  <a:pt x="274330" y="-1552"/>
                  <a:pt x="420624" y="0"/>
                </a:cubicBezTo>
                <a:cubicBezTo>
                  <a:pt x="601484" y="16479"/>
                  <a:pt x="786115" y="31130"/>
                  <a:pt x="1156716" y="0"/>
                </a:cubicBezTo>
                <a:cubicBezTo>
                  <a:pt x="1481210" y="-23432"/>
                  <a:pt x="1466528" y="12321"/>
                  <a:pt x="1577340" y="0"/>
                </a:cubicBezTo>
                <a:cubicBezTo>
                  <a:pt x="1674071" y="-17070"/>
                  <a:pt x="2041993" y="27873"/>
                  <a:pt x="2155698" y="0"/>
                </a:cubicBezTo>
                <a:cubicBezTo>
                  <a:pt x="2305109" y="-17264"/>
                  <a:pt x="2780779" y="-47943"/>
                  <a:pt x="2970657" y="0"/>
                </a:cubicBezTo>
                <a:cubicBezTo>
                  <a:pt x="3130773" y="31071"/>
                  <a:pt x="3446544" y="12603"/>
                  <a:pt x="3627882" y="0"/>
                </a:cubicBezTo>
                <a:cubicBezTo>
                  <a:pt x="3794480" y="-44317"/>
                  <a:pt x="4038894" y="57950"/>
                  <a:pt x="4363974" y="0"/>
                </a:cubicBezTo>
                <a:cubicBezTo>
                  <a:pt x="4667129" y="-22186"/>
                  <a:pt x="4731640" y="2392"/>
                  <a:pt x="4942332" y="0"/>
                </a:cubicBezTo>
                <a:cubicBezTo>
                  <a:pt x="5152358" y="-1689"/>
                  <a:pt x="5310731" y="20703"/>
                  <a:pt x="5599557" y="0"/>
                </a:cubicBezTo>
                <a:cubicBezTo>
                  <a:pt x="5904852" y="-4385"/>
                  <a:pt x="6097961" y="31921"/>
                  <a:pt x="6414516" y="0"/>
                </a:cubicBezTo>
                <a:cubicBezTo>
                  <a:pt x="6737370" y="2004"/>
                  <a:pt x="6811886" y="15631"/>
                  <a:pt x="6914007" y="0"/>
                </a:cubicBezTo>
                <a:cubicBezTo>
                  <a:pt x="7054311" y="-31890"/>
                  <a:pt x="7611337" y="-77425"/>
                  <a:pt x="7886700" y="0"/>
                </a:cubicBezTo>
                <a:cubicBezTo>
                  <a:pt x="7884405" y="11082"/>
                  <a:pt x="7885461" y="18014"/>
                  <a:pt x="7886700" y="27432"/>
                </a:cubicBezTo>
                <a:cubicBezTo>
                  <a:pt x="7632445" y="16800"/>
                  <a:pt x="7573596" y="12450"/>
                  <a:pt x="7308342" y="27432"/>
                </a:cubicBezTo>
                <a:cubicBezTo>
                  <a:pt x="7041485" y="31422"/>
                  <a:pt x="6997217" y="47476"/>
                  <a:pt x="6887718" y="27432"/>
                </a:cubicBezTo>
                <a:cubicBezTo>
                  <a:pt x="6764620" y="24579"/>
                  <a:pt x="6533489" y="91948"/>
                  <a:pt x="6230493" y="27432"/>
                </a:cubicBezTo>
                <a:cubicBezTo>
                  <a:pt x="5972312" y="9426"/>
                  <a:pt x="5938480" y="30575"/>
                  <a:pt x="5731002" y="27432"/>
                </a:cubicBezTo>
                <a:cubicBezTo>
                  <a:pt x="5526362" y="28244"/>
                  <a:pt x="5348107" y="30481"/>
                  <a:pt x="5073777" y="27432"/>
                </a:cubicBezTo>
                <a:cubicBezTo>
                  <a:pt x="4747906" y="53315"/>
                  <a:pt x="4568518" y="-5396"/>
                  <a:pt x="4416552" y="27432"/>
                </a:cubicBezTo>
                <a:cubicBezTo>
                  <a:pt x="4145778" y="46609"/>
                  <a:pt x="3980265" y="41489"/>
                  <a:pt x="3759327" y="27432"/>
                </a:cubicBezTo>
                <a:cubicBezTo>
                  <a:pt x="3590902" y="64036"/>
                  <a:pt x="3362067" y="48012"/>
                  <a:pt x="3102102" y="27432"/>
                </a:cubicBezTo>
                <a:cubicBezTo>
                  <a:pt x="2823999" y="27287"/>
                  <a:pt x="2803148" y="21774"/>
                  <a:pt x="2523744" y="27432"/>
                </a:cubicBezTo>
                <a:cubicBezTo>
                  <a:pt x="2250479" y="9615"/>
                  <a:pt x="1960314" y="40276"/>
                  <a:pt x="1787652" y="27432"/>
                </a:cubicBezTo>
                <a:cubicBezTo>
                  <a:pt x="1602863" y="28013"/>
                  <a:pt x="1401864" y="65426"/>
                  <a:pt x="1130427" y="27432"/>
                </a:cubicBezTo>
                <a:cubicBezTo>
                  <a:pt x="840783" y="3982"/>
                  <a:pt x="351983" y="-57976"/>
                  <a:pt x="0" y="27432"/>
                </a:cubicBezTo>
                <a:cubicBezTo>
                  <a:pt x="1172" y="18274"/>
                  <a:pt x="-856" y="1276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AE6A207B-97BE-4DE3-B7BA-6EB713664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52746-08B1-4712-9A74-E95FC3B0F717}"/>
              </a:ext>
            </a:extLst>
          </p:cNvPr>
          <p:cNvSpPr>
            <a:spLocks noGrp="1"/>
          </p:cNvSpPr>
          <p:nvPr>
            <p:ph type="title"/>
          </p:nvPr>
        </p:nvSpPr>
        <p:spPr>
          <a:xfrm>
            <a:off x="6330179" y="222191"/>
            <a:ext cx="2107201" cy="2105791"/>
          </a:xfrm>
        </p:spPr>
        <p:txBody>
          <a:bodyPr vert="horz" lIns="91440" tIns="45720" rIns="91440" bIns="45720" rtlCol="0" anchor="b">
            <a:normAutofit fontScale="90000"/>
          </a:bodyPr>
          <a:lstStyle/>
          <a:p>
            <a:r>
              <a:rPr lang="en-US" sz="1600" dirty="0">
                <a:latin typeface="Arial Black" panose="020B0A04020102020204" pitchFamily="34" charset="0"/>
              </a:rPr>
              <a:t>Executive Director of Chief Seattle Club</a:t>
            </a:r>
            <a:r>
              <a:rPr lang="en-US" sz="1600">
                <a:latin typeface="Arial Black" panose="020B0A04020102020204" pitchFamily="34" charset="0"/>
              </a:rPr>
              <a:t>, enrolled </a:t>
            </a:r>
            <a:r>
              <a:rPr lang="en-US" sz="1600" dirty="0">
                <a:latin typeface="Arial Black" panose="020B0A04020102020204" pitchFamily="34" charset="0"/>
              </a:rPr>
              <a:t>member of the Pawnee Nation and member of the Upper Athabascan people</a:t>
            </a:r>
            <a:endParaRPr lang="en-US" dirty="0"/>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762" y="2529151"/>
            <a:ext cx="2532451" cy="18288"/>
          </a:xfrm>
          <a:custGeom>
            <a:avLst/>
            <a:gdLst>
              <a:gd name="connsiteX0" fmla="*/ 0 w 2532451"/>
              <a:gd name="connsiteY0" fmla="*/ 0 h 18288"/>
              <a:gd name="connsiteX1" fmla="*/ 607788 w 2532451"/>
              <a:gd name="connsiteY1" fmla="*/ 0 h 18288"/>
              <a:gd name="connsiteX2" fmla="*/ 1240901 w 2532451"/>
              <a:gd name="connsiteY2" fmla="*/ 0 h 18288"/>
              <a:gd name="connsiteX3" fmla="*/ 1874014 w 2532451"/>
              <a:gd name="connsiteY3" fmla="*/ 0 h 18288"/>
              <a:gd name="connsiteX4" fmla="*/ 2532451 w 2532451"/>
              <a:gd name="connsiteY4" fmla="*/ 0 h 18288"/>
              <a:gd name="connsiteX5" fmla="*/ 2532451 w 2532451"/>
              <a:gd name="connsiteY5" fmla="*/ 18288 h 18288"/>
              <a:gd name="connsiteX6" fmla="*/ 1899338 w 2532451"/>
              <a:gd name="connsiteY6" fmla="*/ 18288 h 18288"/>
              <a:gd name="connsiteX7" fmla="*/ 1316875 w 2532451"/>
              <a:gd name="connsiteY7" fmla="*/ 18288 h 18288"/>
              <a:gd name="connsiteX8" fmla="*/ 734411 w 2532451"/>
              <a:gd name="connsiteY8" fmla="*/ 18288 h 18288"/>
              <a:gd name="connsiteX9" fmla="*/ 0 w 2532451"/>
              <a:gd name="connsiteY9" fmla="*/ 18288 h 18288"/>
              <a:gd name="connsiteX10" fmla="*/ 0 w 253245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451" h="18288" fill="none" extrusionOk="0">
                <a:moveTo>
                  <a:pt x="0" y="0"/>
                </a:moveTo>
                <a:cubicBezTo>
                  <a:pt x="269107" y="-11612"/>
                  <a:pt x="312420" y="23734"/>
                  <a:pt x="607788" y="0"/>
                </a:cubicBezTo>
                <a:cubicBezTo>
                  <a:pt x="903156" y="-23734"/>
                  <a:pt x="939725" y="2776"/>
                  <a:pt x="1240901" y="0"/>
                </a:cubicBezTo>
                <a:cubicBezTo>
                  <a:pt x="1542077" y="-2776"/>
                  <a:pt x="1660264" y="-29164"/>
                  <a:pt x="1874014" y="0"/>
                </a:cubicBezTo>
                <a:cubicBezTo>
                  <a:pt x="2087764" y="29164"/>
                  <a:pt x="2221833" y="5395"/>
                  <a:pt x="2532451" y="0"/>
                </a:cubicBezTo>
                <a:cubicBezTo>
                  <a:pt x="2532297" y="8655"/>
                  <a:pt x="2531567" y="9975"/>
                  <a:pt x="2532451" y="18288"/>
                </a:cubicBezTo>
                <a:cubicBezTo>
                  <a:pt x="2325310" y="11120"/>
                  <a:pt x="2161860" y="34187"/>
                  <a:pt x="1899338" y="18288"/>
                </a:cubicBezTo>
                <a:cubicBezTo>
                  <a:pt x="1636816" y="2389"/>
                  <a:pt x="1532872" y="35047"/>
                  <a:pt x="1316875" y="18288"/>
                </a:cubicBezTo>
                <a:cubicBezTo>
                  <a:pt x="1100878" y="1529"/>
                  <a:pt x="930346" y="38575"/>
                  <a:pt x="734411" y="18288"/>
                </a:cubicBezTo>
                <a:cubicBezTo>
                  <a:pt x="538476" y="-1999"/>
                  <a:pt x="353844" y="1744"/>
                  <a:pt x="0" y="18288"/>
                </a:cubicBezTo>
                <a:cubicBezTo>
                  <a:pt x="-688" y="11716"/>
                  <a:pt x="875" y="6357"/>
                  <a:pt x="0" y="0"/>
                </a:cubicBezTo>
                <a:close/>
              </a:path>
              <a:path w="2532451" h="18288" stroke="0" extrusionOk="0">
                <a:moveTo>
                  <a:pt x="0" y="0"/>
                </a:moveTo>
                <a:cubicBezTo>
                  <a:pt x="135374" y="29815"/>
                  <a:pt x="405481" y="-9069"/>
                  <a:pt x="607788" y="0"/>
                </a:cubicBezTo>
                <a:cubicBezTo>
                  <a:pt x="810095" y="9069"/>
                  <a:pt x="967195" y="168"/>
                  <a:pt x="1164927" y="0"/>
                </a:cubicBezTo>
                <a:cubicBezTo>
                  <a:pt x="1362659" y="-168"/>
                  <a:pt x="1545133" y="-20473"/>
                  <a:pt x="1848689" y="0"/>
                </a:cubicBezTo>
                <a:cubicBezTo>
                  <a:pt x="2152245" y="20473"/>
                  <a:pt x="2376630" y="-11062"/>
                  <a:pt x="2532451" y="0"/>
                </a:cubicBezTo>
                <a:cubicBezTo>
                  <a:pt x="2532865" y="5928"/>
                  <a:pt x="2532681" y="11133"/>
                  <a:pt x="2532451" y="18288"/>
                </a:cubicBezTo>
                <a:cubicBezTo>
                  <a:pt x="2276524" y="-172"/>
                  <a:pt x="2174933" y="16169"/>
                  <a:pt x="1949987" y="18288"/>
                </a:cubicBezTo>
                <a:cubicBezTo>
                  <a:pt x="1725041" y="20407"/>
                  <a:pt x="1600123" y="4669"/>
                  <a:pt x="1367524" y="18288"/>
                </a:cubicBezTo>
                <a:cubicBezTo>
                  <a:pt x="1134925" y="31907"/>
                  <a:pt x="892515" y="-11113"/>
                  <a:pt x="683762" y="18288"/>
                </a:cubicBezTo>
                <a:cubicBezTo>
                  <a:pt x="475009" y="47689"/>
                  <a:pt x="243938" y="32249"/>
                  <a:pt x="0" y="18288"/>
                </a:cubicBezTo>
                <a:cubicBezTo>
                  <a:pt x="-348" y="10388"/>
                  <a:pt x="-12" y="3969"/>
                  <a:pt x="0" y="0"/>
                </a:cubicBezTo>
                <a:close/>
              </a:path>
            </a:pathLst>
          </a:custGeom>
          <a:solidFill>
            <a:srgbClr val="C57FDD"/>
          </a:solidFill>
          <a:ln w="38100" cap="rnd">
            <a:solidFill>
              <a:srgbClr val="C57FD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EEB7213-EF7B-4BD5-AC4E-4DFF21D887EA}"/>
              </a:ext>
            </a:extLst>
          </p:cNvPr>
          <p:cNvSpPr>
            <a:spLocks noGrp="1"/>
          </p:cNvSpPr>
          <p:nvPr>
            <p:ph sz="half" idx="2"/>
          </p:nvPr>
        </p:nvSpPr>
        <p:spPr>
          <a:xfrm>
            <a:off x="6096762" y="2803470"/>
            <a:ext cx="2574036" cy="3414450"/>
          </a:xfrm>
        </p:spPr>
        <p:txBody>
          <a:bodyPr vert="horz" lIns="91440" tIns="45720" rIns="91440" bIns="45720" rtlCol="0" anchor="t">
            <a:normAutofit fontScale="92500"/>
          </a:bodyPr>
          <a:lstStyle/>
          <a:p>
            <a:pPr algn="ctr"/>
            <a:r>
              <a:rPr lang="en-US" sz="2400" b="1" i="0" dirty="0">
                <a:solidFill>
                  <a:srgbClr val="F37060"/>
                </a:solidFill>
                <a:effectLst/>
                <a:latin typeface="Work Sans"/>
              </a:rPr>
              <a:t>Colleen </a:t>
            </a:r>
            <a:r>
              <a:rPr lang="en-US" sz="2400" b="1" i="0" dirty="0" err="1">
                <a:solidFill>
                  <a:srgbClr val="F37060"/>
                </a:solidFill>
                <a:effectLst/>
                <a:latin typeface="Work Sans"/>
              </a:rPr>
              <a:t>Echohawk</a:t>
            </a:r>
            <a:r>
              <a:rPr lang="en-US" sz="2400" b="1" i="0" dirty="0">
                <a:solidFill>
                  <a:srgbClr val="F37060"/>
                </a:solidFill>
                <a:effectLst/>
                <a:latin typeface="Work Sans"/>
              </a:rPr>
              <a:t> for Seattle Mayor</a:t>
            </a:r>
          </a:p>
          <a:p>
            <a:pPr algn="ctr"/>
            <a:r>
              <a:rPr lang="en-US" sz="2400" b="1" i="0" dirty="0">
                <a:solidFill>
                  <a:srgbClr val="F37060"/>
                </a:solidFill>
                <a:effectLst/>
                <a:latin typeface="Work Sans"/>
              </a:rPr>
              <a:t>We have the power to choose our future.</a:t>
            </a:r>
          </a:p>
          <a:p>
            <a:pPr algn="ctr"/>
            <a:r>
              <a:rPr lang="en-US" sz="2400" b="1" i="0" dirty="0">
                <a:solidFill>
                  <a:srgbClr val="38C0C9"/>
                </a:solidFill>
                <a:effectLst/>
                <a:latin typeface="Work Sans"/>
              </a:rPr>
              <a:t>It’s time for people-first leadership!</a:t>
            </a:r>
          </a:p>
          <a:p>
            <a:endParaRPr lang="en-US" sz="2100" dirty="0"/>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4827177" y="1971579"/>
              <a:ext cx="27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4813677" y="1956150"/>
                <a:ext cx="27000" cy="32709"/>
              </a:xfrm>
              <a:prstGeom prst="rect">
                <a:avLst/>
              </a:prstGeom>
            </p:spPr>
          </p:pic>
        </mc:Fallback>
      </mc:AlternateContent>
      <p:pic>
        <p:nvPicPr>
          <p:cNvPr id="5" name="Picture 5" descr="A picture containing text, person&#10;&#10;Description automatically generated">
            <a:extLst>
              <a:ext uri="{FF2B5EF4-FFF2-40B4-BE49-F238E27FC236}">
                <a16:creationId xmlns:a16="http://schemas.microsoft.com/office/drawing/2014/main" id="{5D5E7CD6-3F32-4184-9D07-C55788BDEE0B}"/>
              </a:ext>
            </a:extLst>
          </p:cNvPr>
          <p:cNvPicPr>
            <a:picLocks noGrp="1" noChangeAspect="1"/>
          </p:cNvPicPr>
          <p:nvPr>
            <p:ph sz="half" idx="1"/>
          </p:nvPr>
        </p:nvPicPr>
        <p:blipFill>
          <a:blip r:embed="rId4"/>
          <a:stretch>
            <a:fillRect/>
          </a:stretch>
        </p:blipFill>
        <p:spPr>
          <a:xfrm>
            <a:off x="169593" y="516204"/>
            <a:ext cx="5659992" cy="5905958"/>
          </a:xfrm>
          <a:prstGeom prst="rect">
            <a:avLst/>
          </a:prstGeom>
        </p:spPr>
      </p:pic>
    </p:spTree>
    <p:extLst>
      <p:ext uri="{BB962C8B-B14F-4D97-AF65-F5344CB8AC3E}">
        <p14:creationId xmlns:p14="http://schemas.microsoft.com/office/powerpoint/2010/main" val="371205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 name="connsiteX0" fmla="*/ 0 w 7886700"/>
              <a:gd name="connsiteY0" fmla="*/ 0 h 27432"/>
              <a:gd name="connsiteX1" fmla="*/ 578358 w 7886700"/>
              <a:gd name="connsiteY1" fmla="*/ 0 h 27432"/>
              <a:gd name="connsiteX2" fmla="*/ 998982 w 7886700"/>
              <a:gd name="connsiteY2" fmla="*/ 0 h 27432"/>
              <a:gd name="connsiteX3" fmla="*/ 1813941 w 7886700"/>
              <a:gd name="connsiteY3" fmla="*/ 0 h 27432"/>
              <a:gd name="connsiteX4" fmla="*/ 2392299 w 7886700"/>
              <a:gd name="connsiteY4" fmla="*/ 0 h 27432"/>
              <a:gd name="connsiteX5" fmla="*/ 2970657 w 7886700"/>
              <a:gd name="connsiteY5" fmla="*/ 0 h 27432"/>
              <a:gd name="connsiteX6" fmla="*/ 3785616 w 7886700"/>
              <a:gd name="connsiteY6" fmla="*/ 0 h 27432"/>
              <a:gd name="connsiteX7" fmla="*/ 4285107 w 7886700"/>
              <a:gd name="connsiteY7" fmla="*/ 0 h 27432"/>
              <a:gd name="connsiteX8" fmla="*/ 5100066 w 7886700"/>
              <a:gd name="connsiteY8" fmla="*/ 0 h 27432"/>
              <a:gd name="connsiteX9" fmla="*/ 5915025 w 7886700"/>
              <a:gd name="connsiteY9" fmla="*/ 0 h 27432"/>
              <a:gd name="connsiteX10" fmla="*/ 6572250 w 7886700"/>
              <a:gd name="connsiteY10" fmla="*/ 0 h 27432"/>
              <a:gd name="connsiteX11" fmla="*/ 7886700 w 7886700"/>
              <a:gd name="connsiteY11" fmla="*/ 0 h 27432"/>
              <a:gd name="connsiteX12" fmla="*/ 7886700 w 7886700"/>
              <a:gd name="connsiteY12" fmla="*/ 27432 h 27432"/>
              <a:gd name="connsiteX13" fmla="*/ 7466076 w 7886700"/>
              <a:gd name="connsiteY13" fmla="*/ 27432 h 27432"/>
              <a:gd name="connsiteX14" fmla="*/ 6651117 w 7886700"/>
              <a:gd name="connsiteY14" fmla="*/ 27432 h 27432"/>
              <a:gd name="connsiteX15" fmla="*/ 6151626 w 7886700"/>
              <a:gd name="connsiteY15" fmla="*/ 27432 h 27432"/>
              <a:gd name="connsiteX16" fmla="*/ 5494401 w 7886700"/>
              <a:gd name="connsiteY16" fmla="*/ 27432 h 27432"/>
              <a:gd name="connsiteX17" fmla="*/ 4679442 w 7886700"/>
              <a:gd name="connsiteY17" fmla="*/ 27432 h 27432"/>
              <a:gd name="connsiteX18" fmla="*/ 4022217 w 7886700"/>
              <a:gd name="connsiteY18" fmla="*/ 27432 h 27432"/>
              <a:gd name="connsiteX19" fmla="*/ 3601593 w 7886700"/>
              <a:gd name="connsiteY19" fmla="*/ 27432 h 27432"/>
              <a:gd name="connsiteX20" fmla="*/ 3102102 w 7886700"/>
              <a:gd name="connsiteY20" fmla="*/ 27432 h 27432"/>
              <a:gd name="connsiteX21" fmla="*/ 2287143 w 7886700"/>
              <a:gd name="connsiteY21" fmla="*/ 27432 h 27432"/>
              <a:gd name="connsiteX22" fmla="*/ 1629918 w 7886700"/>
              <a:gd name="connsiteY22" fmla="*/ 27432 h 27432"/>
              <a:gd name="connsiteX23" fmla="*/ 1130427 w 7886700"/>
              <a:gd name="connsiteY23" fmla="*/ 27432 h 27432"/>
              <a:gd name="connsiteX24" fmla="*/ 0 w 7886700"/>
              <a:gd name="connsiteY24" fmla="*/ 27432 h 27432"/>
              <a:gd name="connsiteX25" fmla="*/ 0 w 7886700"/>
              <a:gd name="connsiteY2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86700" h="27432" fill="none" extrusionOk="0">
                <a:moveTo>
                  <a:pt x="0" y="0"/>
                </a:moveTo>
                <a:cubicBezTo>
                  <a:pt x="165850" y="-5463"/>
                  <a:pt x="272539" y="1874"/>
                  <a:pt x="420624" y="0"/>
                </a:cubicBezTo>
                <a:cubicBezTo>
                  <a:pt x="573078" y="58528"/>
                  <a:pt x="833845" y="28243"/>
                  <a:pt x="1156716" y="0"/>
                </a:cubicBezTo>
                <a:cubicBezTo>
                  <a:pt x="1486825" y="-26201"/>
                  <a:pt x="1471837" y="11015"/>
                  <a:pt x="1577340" y="0"/>
                </a:cubicBezTo>
                <a:cubicBezTo>
                  <a:pt x="1682097" y="-27785"/>
                  <a:pt x="2033680" y="19695"/>
                  <a:pt x="2155698" y="0"/>
                </a:cubicBezTo>
                <a:cubicBezTo>
                  <a:pt x="2312374" y="6746"/>
                  <a:pt x="2779872" y="-32017"/>
                  <a:pt x="2970657" y="0"/>
                </a:cubicBezTo>
                <a:cubicBezTo>
                  <a:pt x="3179598" y="69464"/>
                  <a:pt x="3482054" y="27673"/>
                  <a:pt x="3627882" y="0"/>
                </a:cubicBezTo>
                <a:cubicBezTo>
                  <a:pt x="3774759" y="-35013"/>
                  <a:pt x="4040693" y="46381"/>
                  <a:pt x="4363974" y="0"/>
                </a:cubicBezTo>
                <a:cubicBezTo>
                  <a:pt x="4667713" y="-22965"/>
                  <a:pt x="4723281" y="-2160"/>
                  <a:pt x="4942332" y="0"/>
                </a:cubicBezTo>
                <a:cubicBezTo>
                  <a:pt x="5149480" y="-24647"/>
                  <a:pt x="5289028" y="15118"/>
                  <a:pt x="5599557" y="0"/>
                </a:cubicBezTo>
                <a:cubicBezTo>
                  <a:pt x="5901671" y="5302"/>
                  <a:pt x="6063336" y="-33006"/>
                  <a:pt x="6414516" y="0"/>
                </a:cubicBezTo>
                <a:cubicBezTo>
                  <a:pt x="6738668" y="-8715"/>
                  <a:pt x="6806321" y="8826"/>
                  <a:pt x="6914007" y="0"/>
                </a:cubicBezTo>
                <a:cubicBezTo>
                  <a:pt x="7073542" y="2824"/>
                  <a:pt x="7583305" y="-27056"/>
                  <a:pt x="7886700" y="0"/>
                </a:cubicBezTo>
                <a:cubicBezTo>
                  <a:pt x="7886079" y="9703"/>
                  <a:pt x="7886123" y="17467"/>
                  <a:pt x="7886700" y="27432"/>
                </a:cubicBezTo>
                <a:cubicBezTo>
                  <a:pt x="7641395" y="4913"/>
                  <a:pt x="7570840" y="17108"/>
                  <a:pt x="7308342" y="27432"/>
                </a:cubicBezTo>
                <a:cubicBezTo>
                  <a:pt x="7043154" y="34764"/>
                  <a:pt x="7006537" y="41343"/>
                  <a:pt x="6887718" y="27432"/>
                </a:cubicBezTo>
                <a:cubicBezTo>
                  <a:pt x="6791347" y="9365"/>
                  <a:pt x="6497042" y="23773"/>
                  <a:pt x="6230493" y="27432"/>
                </a:cubicBezTo>
                <a:cubicBezTo>
                  <a:pt x="5976217" y="-16025"/>
                  <a:pt x="5929596" y="37484"/>
                  <a:pt x="5731002" y="27432"/>
                </a:cubicBezTo>
                <a:cubicBezTo>
                  <a:pt x="5516911" y="3038"/>
                  <a:pt x="5405418" y="48080"/>
                  <a:pt x="5073777" y="27432"/>
                </a:cubicBezTo>
                <a:cubicBezTo>
                  <a:pt x="4823414" y="57822"/>
                  <a:pt x="4561258" y="-3080"/>
                  <a:pt x="4416552" y="27432"/>
                </a:cubicBezTo>
                <a:cubicBezTo>
                  <a:pt x="4169463" y="18848"/>
                  <a:pt x="3961871" y="47801"/>
                  <a:pt x="3759327" y="27432"/>
                </a:cubicBezTo>
                <a:cubicBezTo>
                  <a:pt x="3561432" y="-10295"/>
                  <a:pt x="3409323" y="24295"/>
                  <a:pt x="3102102" y="27432"/>
                </a:cubicBezTo>
                <a:cubicBezTo>
                  <a:pt x="2824833" y="33268"/>
                  <a:pt x="2793317" y="20534"/>
                  <a:pt x="2523744" y="27432"/>
                </a:cubicBezTo>
                <a:cubicBezTo>
                  <a:pt x="2231663" y="12039"/>
                  <a:pt x="1948872" y="16711"/>
                  <a:pt x="1787652" y="27432"/>
                </a:cubicBezTo>
                <a:cubicBezTo>
                  <a:pt x="1607314" y="52124"/>
                  <a:pt x="1409355" y="39601"/>
                  <a:pt x="1130427" y="27432"/>
                </a:cubicBezTo>
                <a:cubicBezTo>
                  <a:pt x="786287" y="39911"/>
                  <a:pt x="301538" y="9950"/>
                  <a:pt x="0" y="27432"/>
                </a:cubicBezTo>
                <a:cubicBezTo>
                  <a:pt x="247" y="19232"/>
                  <a:pt x="-268" y="11723"/>
                  <a:pt x="0" y="0"/>
                </a:cubicBezTo>
                <a:close/>
              </a:path>
              <a:path w="7886700" h="27432" stroke="0" extrusionOk="0">
                <a:moveTo>
                  <a:pt x="0" y="0"/>
                </a:moveTo>
                <a:cubicBezTo>
                  <a:pt x="176646" y="-42643"/>
                  <a:pt x="344695" y="-45232"/>
                  <a:pt x="578358" y="0"/>
                </a:cubicBezTo>
                <a:cubicBezTo>
                  <a:pt x="841439" y="17118"/>
                  <a:pt x="893191" y="-9087"/>
                  <a:pt x="998982" y="0"/>
                </a:cubicBezTo>
                <a:cubicBezTo>
                  <a:pt x="1113608" y="28643"/>
                  <a:pt x="1651586" y="-63666"/>
                  <a:pt x="1813941" y="0"/>
                </a:cubicBezTo>
                <a:cubicBezTo>
                  <a:pt x="2011336" y="36901"/>
                  <a:pt x="2176800" y="8955"/>
                  <a:pt x="2392299" y="0"/>
                </a:cubicBezTo>
                <a:cubicBezTo>
                  <a:pt x="2571912" y="-15257"/>
                  <a:pt x="2813501" y="8612"/>
                  <a:pt x="2970657" y="0"/>
                </a:cubicBezTo>
                <a:cubicBezTo>
                  <a:pt x="3141732" y="48654"/>
                  <a:pt x="3619145" y="10854"/>
                  <a:pt x="3785616" y="0"/>
                </a:cubicBezTo>
                <a:cubicBezTo>
                  <a:pt x="3980642" y="-33475"/>
                  <a:pt x="4146024" y="14189"/>
                  <a:pt x="4285107" y="0"/>
                </a:cubicBezTo>
                <a:cubicBezTo>
                  <a:pt x="4440533" y="-20691"/>
                  <a:pt x="4771694" y="-26501"/>
                  <a:pt x="5100066" y="0"/>
                </a:cubicBezTo>
                <a:cubicBezTo>
                  <a:pt x="5514490" y="10618"/>
                  <a:pt x="5704487" y="13568"/>
                  <a:pt x="5915025" y="0"/>
                </a:cubicBezTo>
                <a:cubicBezTo>
                  <a:pt x="6090159" y="-19409"/>
                  <a:pt x="6334991" y="28624"/>
                  <a:pt x="6572250" y="0"/>
                </a:cubicBezTo>
                <a:cubicBezTo>
                  <a:pt x="6833802" y="-111704"/>
                  <a:pt x="7321688" y="-20397"/>
                  <a:pt x="7886700" y="0"/>
                </a:cubicBezTo>
                <a:cubicBezTo>
                  <a:pt x="7886196" y="11883"/>
                  <a:pt x="7887082" y="19370"/>
                  <a:pt x="7886700" y="27432"/>
                </a:cubicBezTo>
                <a:cubicBezTo>
                  <a:pt x="7755958" y="34739"/>
                  <a:pt x="7678356" y="5354"/>
                  <a:pt x="7466076" y="27432"/>
                </a:cubicBezTo>
                <a:cubicBezTo>
                  <a:pt x="7306253" y="53091"/>
                  <a:pt x="7049181" y="37897"/>
                  <a:pt x="6651117" y="27432"/>
                </a:cubicBezTo>
                <a:cubicBezTo>
                  <a:pt x="6278946" y="14835"/>
                  <a:pt x="6381557" y="10168"/>
                  <a:pt x="6151626" y="27432"/>
                </a:cubicBezTo>
                <a:cubicBezTo>
                  <a:pt x="5915239" y="14992"/>
                  <a:pt x="5819184" y="72321"/>
                  <a:pt x="5494401" y="27432"/>
                </a:cubicBezTo>
                <a:cubicBezTo>
                  <a:pt x="5142415" y="-1832"/>
                  <a:pt x="5021466" y="-638"/>
                  <a:pt x="4679442" y="27432"/>
                </a:cubicBezTo>
                <a:cubicBezTo>
                  <a:pt x="4308606" y="16201"/>
                  <a:pt x="4161011" y="5138"/>
                  <a:pt x="4022217" y="27432"/>
                </a:cubicBezTo>
                <a:cubicBezTo>
                  <a:pt x="3878882" y="61627"/>
                  <a:pt x="3746932" y="42863"/>
                  <a:pt x="3601593" y="27432"/>
                </a:cubicBezTo>
                <a:cubicBezTo>
                  <a:pt x="3506094" y="20238"/>
                  <a:pt x="3312453" y="38926"/>
                  <a:pt x="3102102" y="27432"/>
                </a:cubicBezTo>
                <a:cubicBezTo>
                  <a:pt x="2913871" y="54036"/>
                  <a:pt x="2501707" y="15797"/>
                  <a:pt x="2287143" y="27432"/>
                </a:cubicBezTo>
                <a:cubicBezTo>
                  <a:pt x="2078635" y="6211"/>
                  <a:pt x="1794552" y="52741"/>
                  <a:pt x="1629918" y="27432"/>
                </a:cubicBezTo>
                <a:cubicBezTo>
                  <a:pt x="1459055" y="9570"/>
                  <a:pt x="1348809" y="55448"/>
                  <a:pt x="1130427" y="27432"/>
                </a:cubicBezTo>
                <a:cubicBezTo>
                  <a:pt x="947656" y="-27616"/>
                  <a:pt x="334065" y="-27556"/>
                  <a:pt x="0" y="27432"/>
                </a:cubicBezTo>
                <a:cubicBezTo>
                  <a:pt x="1595" y="21474"/>
                  <a:pt x="-1626" y="13115"/>
                  <a:pt x="0" y="0"/>
                </a:cubicBezTo>
                <a:close/>
              </a:path>
              <a:path w="7886700" h="27432" fill="none" stroke="0" extrusionOk="0">
                <a:moveTo>
                  <a:pt x="0" y="0"/>
                </a:moveTo>
                <a:cubicBezTo>
                  <a:pt x="141280" y="-7297"/>
                  <a:pt x="274330" y="-1552"/>
                  <a:pt x="420624" y="0"/>
                </a:cubicBezTo>
                <a:cubicBezTo>
                  <a:pt x="601484" y="16479"/>
                  <a:pt x="786115" y="31130"/>
                  <a:pt x="1156716" y="0"/>
                </a:cubicBezTo>
                <a:cubicBezTo>
                  <a:pt x="1481210" y="-23432"/>
                  <a:pt x="1466528" y="12321"/>
                  <a:pt x="1577340" y="0"/>
                </a:cubicBezTo>
                <a:cubicBezTo>
                  <a:pt x="1674071" y="-17070"/>
                  <a:pt x="2041993" y="27873"/>
                  <a:pt x="2155698" y="0"/>
                </a:cubicBezTo>
                <a:cubicBezTo>
                  <a:pt x="2305109" y="-17264"/>
                  <a:pt x="2780779" y="-47943"/>
                  <a:pt x="2970657" y="0"/>
                </a:cubicBezTo>
                <a:cubicBezTo>
                  <a:pt x="3130773" y="31071"/>
                  <a:pt x="3446544" y="12603"/>
                  <a:pt x="3627882" y="0"/>
                </a:cubicBezTo>
                <a:cubicBezTo>
                  <a:pt x="3794480" y="-44317"/>
                  <a:pt x="4038894" y="57950"/>
                  <a:pt x="4363974" y="0"/>
                </a:cubicBezTo>
                <a:cubicBezTo>
                  <a:pt x="4667129" y="-22186"/>
                  <a:pt x="4731640" y="2392"/>
                  <a:pt x="4942332" y="0"/>
                </a:cubicBezTo>
                <a:cubicBezTo>
                  <a:pt x="5152358" y="-1689"/>
                  <a:pt x="5310731" y="20703"/>
                  <a:pt x="5599557" y="0"/>
                </a:cubicBezTo>
                <a:cubicBezTo>
                  <a:pt x="5904852" y="-4385"/>
                  <a:pt x="6097961" y="31921"/>
                  <a:pt x="6414516" y="0"/>
                </a:cubicBezTo>
                <a:cubicBezTo>
                  <a:pt x="6737370" y="2004"/>
                  <a:pt x="6811886" y="15631"/>
                  <a:pt x="6914007" y="0"/>
                </a:cubicBezTo>
                <a:cubicBezTo>
                  <a:pt x="7054311" y="-31890"/>
                  <a:pt x="7611337" y="-77425"/>
                  <a:pt x="7886700" y="0"/>
                </a:cubicBezTo>
                <a:cubicBezTo>
                  <a:pt x="7884405" y="11082"/>
                  <a:pt x="7885461" y="18014"/>
                  <a:pt x="7886700" y="27432"/>
                </a:cubicBezTo>
                <a:cubicBezTo>
                  <a:pt x="7632445" y="16800"/>
                  <a:pt x="7573596" y="12450"/>
                  <a:pt x="7308342" y="27432"/>
                </a:cubicBezTo>
                <a:cubicBezTo>
                  <a:pt x="7041485" y="31422"/>
                  <a:pt x="6997217" y="47476"/>
                  <a:pt x="6887718" y="27432"/>
                </a:cubicBezTo>
                <a:cubicBezTo>
                  <a:pt x="6764620" y="24579"/>
                  <a:pt x="6533489" y="91948"/>
                  <a:pt x="6230493" y="27432"/>
                </a:cubicBezTo>
                <a:cubicBezTo>
                  <a:pt x="5972312" y="9426"/>
                  <a:pt x="5938480" y="30575"/>
                  <a:pt x="5731002" y="27432"/>
                </a:cubicBezTo>
                <a:cubicBezTo>
                  <a:pt x="5526362" y="28244"/>
                  <a:pt x="5348107" y="30481"/>
                  <a:pt x="5073777" y="27432"/>
                </a:cubicBezTo>
                <a:cubicBezTo>
                  <a:pt x="4747906" y="53315"/>
                  <a:pt x="4568518" y="-5396"/>
                  <a:pt x="4416552" y="27432"/>
                </a:cubicBezTo>
                <a:cubicBezTo>
                  <a:pt x="4145778" y="46609"/>
                  <a:pt x="3980265" y="41489"/>
                  <a:pt x="3759327" y="27432"/>
                </a:cubicBezTo>
                <a:cubicBezTo>
                  <a:pt x="3590902" y="64036"/>
                  <a:pt x="3362067" y="48012"/>
                  <a:pt x="3102102" y="27432"/>
                </a:cubicBezTo>
                <a:cubicBezTo>
                  <a:pt x="2823999" y="27287"/>
                  <a:pt x="2803148" y="21774"/>
                  <a:pt x="2523744" y="27432"/>
                </a:cubicBezTo>
                <a:cubicBezTo>
                  <a:pt x="2250479" y="9615"/>
                  <a:pt x="1960314" y="40276"/>
                  <a:pt x="1787652" y="27432"/>
                </a:cubicBezTo>
                <a:cubicBezTo>
                  <a:pt x="1602863" y="28013"/>
                  <a:pt x="1401864" y="65426"/>
                  <a:pt x="1130427" y="27432"/>
                </a:cubicBezTo>
                <a:cubicBezTo>
                  <a:pt x="840783" y="3982"/>
                  <a:pt x="351983" y="-57976"/>
                  <a:pt x="0" y="27432"/>
                </a:cubicBezTo>
                <a:cubicBezTo>
                  <a:pt x="1172" y="18274"/>
                  <a:pt x="-856" y="1276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7922DF80-3FE8-4AAB-BB6B-A60F8EA9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7EDC5-CCCD-4E2D-8D81-4EBE5ABDB35D}"/>
              </a:ext>
            </a:extLst>
          </p:cNvPr>
          <p:cNvSpPr>
            <a:spLocks noGrp="1"/>
          </p:cNvSpPr>
          <p:nvPr>
            <p:ph type="title"/>
          </p:nvPr>
        </p:nvSpPr>
        <p:spPr>
          <a:xfrm flipH="1">
            <a:off x="394282" y="4777739"/>
            <a:ext cx="2374556" cy="1412119"/>
          </a:xfrm>
        </p:spPr>
        <p:txBody>
          <a:bodyPr vert="horz" lIns="91440" tIns="45720" rIns="91440" bIns="45720" rtlCol="0" anchor="ctr">
            <a:normAutofit/>
          </a:bodyPr>
          <a:lstStyle/>
          <a:p>
            <a:r>
              <a:rPr lang="en-US" sz="2000" dirty="0">
                <a:latin typeface="Arial Black" panose="020B0A04020102020204" pitchFamily="34" charset="0"/>
              </a:rPr>
              <a:t>Fawn Sharp,  NCAI President</a:t>
            </a:r>
          </a:p>
        </p:txBody>
      </p:sp>
      <p:pic>
        <p:nvPicPr>
          <p:cNvPr id="5" name="Picture 5">
            <a:extLst>
              <a:ext uri="{FF2B5EF4-FFF2-40B4-BE49-F238E27FC236}">
                <a16:creationId xmlns:a16="http://schemas.microsoft.com/office/drawing/2014/main" id="{80D4C628-2BE3-4C51-A48E-486B6D7DFD45}"/>
              </a:ext>
            </a:extLst>
          </p:cNvPr>
          <p:cNvPicPr>
            <a:picLocks noGrp="1" noChangeAspect="1"/>
          </p:cNvPicPr>
          <p:nvPr>
            <p:ph idx="1"/>
          </p:nvPr>
        </p:nvPicPr>
        <p:blipFill rotWithShape="1">
          <a:blip r:embed="rId2"/>
          <a:srcRect r="-1" b="14375"/>
          <a:stretch/>
        </p:blipFill>
        <p:spPr>
          <a:xfrm>
            <a:off x="20" y="10"/>
            <a:ext cx="9141694" cy="4402950"/>
          </a:xfrm>
          <a:custGeom>
            <a:avLst/>
            <a:gdLst/>
            <a:ahLst/>
            <a:cxnLst/>
            <a:rect l="l" t="t" r="r" b="b"/>
            <a:pathLst>
              <a:path w="12188952" h="4402960">
                <a:moveTo>
                  <a:pt x="0" y="0"/>
                </a:moveTo>
                <a:lnTo>
                  <a:pt x="12188952" y="0"/>
                </a:lnTo>
                <a:lnTo>
                  <a:pt x="12188952" y="4383485"/>
                </a:lnTo>
                <a:lnTo>
                  <a:pt x="12117797" y="4389494"/>
                </a:lnTo>
                <a:cubicBezTo>
                  <a:pt x="12016287" y="4394565"/>
                  <a:pt x="11914724" y="4390309"/>
                  <a:pt x="11813161" y="4387264"/>
                </a:cubicBezTo>
                <a:cubicBezTo>
                  <a:pt x="11682966" y="4383459"/>
                  <a:pt x="11552772" y="4372046"/>
                  <a:pt x="11422323" y="4386249"/>
                </a:cubicBezTo>
                <a:cubicBezTo>
                  <a:pt x="11347341" y="4394987"/>
                  <a:pt x="11271530" y="4393872"/>
                  <a:pt x="11196840" y="4382952"/>
                </a:cubicBezTo>
                <a:cubicBezTo>
                  <a:pt x="11127169" y="4373365"/>
                  <a:pt x="11056721" y="4370613"/>
                  <a:pt x="10986516" y="4374709"/>
                </a:cubicBezTo>
                <a:cubicBezTo>
                  <a:pt x="10853647" y="4380289"/>
                  <a:pt x="10719631" y="4383713"/>
                  <a:pt x="10586124" y="4379402"/>
                </a:cubicBezTo>
                <a:cubicBezTo>
                  <a:pt x="10380386" y="4372807"/>
                  <a:pt x="10174649" y="4366719"/>
                  <a:pt x="9968783" y="4379402"/>
                </a:cubicBezTo>
                <a:cubicBezTo>
                  <a:pt x="9815914" y="4388532"/>
                  <a:pt x="9663043" y="4389673"/>
                  <a:pt x="9510173" y="4384981"/>
                </a:cubicBezTo>
                <a:cubicBezTo>
                  <a:pt x="9357303" y="4380289"/>
                  <a:pt x="9204433" y="4370777"/>
                  <a:pt x="9051563" y="4379402"/>
                </a:cubicBezTo>
                <a:cubicBezTo>
                  <a:pt x="8873214" y="4389547"/>
                  <a:pt x="8694866" y="4387771"/>
                  <a:pt x="8516518" y="4385996"/>
                </a:cubicBezTo>
                <a:cubicBezTo>
                  <a:pt x="8344285" y="4384220"/>
                  <a:pt x="8172433" y="4375090"/>
                  <a:pt x="8000328" y="4384220"/>
                </a:cubicBezTo>
                <a:cubicBezTo>
                  <a:pt x="7926058" y="4388152"/>
                  <a:pt x="7851661" y="4384094"/>
                  <a:pt x="7777264" y="4380796"/>
                </a:cubicBezTo>
                <a:cubicBezTo>
                  <a:pt x="7657197" y="4374049"/>
                  <a:pt x="7536799" y="4375876"/>
                  <a:pt x="7417000" y="4386249"/>
                </a:cubicBezTo>
                <a:cubicBezTo>
                  <a:pt x="7345087" y="4395115"/>
                  <a:pt x="7272347" y="4395115"/>
                  <a:pt x="7200434" y="4386249"/>
                </a:cubicBezTo>
                <a:cubicBezTo>
                  <a:pt x="7018596" y="4361875"/>
                  <a:pt x="6834858" y="4354443"/>
                  <a:pt x="6651632" y="4364056"/>
                </a:cubicBezTo>
                <a:cubicBezTo>
                  <a:pt x="6437868" y="4373440"/>
                  <a:pt x="6224614" y="4392845"/>
                  <a:pt x="6010724" y="4398170"/>
                </a:cubicBezTo>
                <a:cubicBezTo>
                  <a:pt x="5875179" y="4401595"/>
                  <a:pt x="5738614" y="4410853"/>
                  <a:pt x="5604853" y="4388152"/>
                </a:cubicBezTo>
                <a:cubicBezTo>
                  <a:pt x="5468418" y="4364817"/>
                  <a:pt x="5333255" y="4375723"/>
                  <a:pt x="5197200" y="4382445"/>
                </a:cubicBezTo>
                <a:cubicBezTo>
                  <a:pt x="5095413" y="4389750"/>
                  <a:pt x="4993247" y="4389750"/>
                  <a:pt x="4891459" y="4382445"/>
                </a:cubicBezTo>
                <a:cubicBezTo>
                  <a:pt x="4767750" y="4370042"/>
                  <a:pt x="4643314" y="4366440"/>
                  <a:pt x="4519095" y="4371666"/>
                </a:cubicBezTo>
                <a:cubicBezTo>
                  <a:pt x="4370684" y="4379402"/>
                  <a:pt x="4222017" y="4387264"/>
                  <a:pt x="4073222" y="4384347"/>
                </a:cubicBezTo>
                <a:cubicBezTo>
                  <a:pt x="4023412" y="4383459"/>
                  <a:pt x="3973602" y="4378006"/>
                  <a:pt x="3923793" y="4386123"/>
                </a:cubicBezTo>
                <a:cubicBezTo>
                  <a:pt x="3869166" y="4393453"/>
                  <a:pt x="3813841" y="4394011"/>
                  <a:pt x="3759075" y="4387771"/>
                </a:cubicBezTo>
                <a:cubicBezTo>
                  <a:pt x="3703277" y="4383079"/>
                  <a:pt x="3647607" y="4375723"/>
                  <a:pt x="3591682" y="4373060"/>
                </a:cubicBezTo>
                <a:cubicBezTo>
                  <a:pt x="3349688" y="4359706"/>
                  <a:pt x="3107046" y="4363257"/>
                  <a:pt x="2865549" y="4383713"/>
                </a:cubicBezTo>
                <a:cubicBezTo>
                  <a:pt x="2661378" y="4401621"/>
                  <a:pt x="2456048" y="4402203"/>
                  <a:pt x="2251775" y="4385489"/>
                </a:cubicBezTo>
                <a:cubicBezTo>
                  <a:pt x="2200819" y="4381557"/>
                  <a:pt x="2149862" y="4371412"/>
                  <a:pt x="2098906" y="4378767"/>
                </a:cubicBezTo>
                <a:cubicBezTo>
                  <a:pt x="2025044" y="4387810"/>
                  <a:pt x="1950494" y="4390016"/>
                  <a:pt x="1876224" y="4385362"/>
                </a:cubicBezTo>
                <a:cubicBezTo>
                  <a:pt x="1700042" y="4378387"/>
                  <a:pt x="1523986" y="4369129"/>
                  <a:pt x="1347676" y="4371666"/>
                </a:cubicBezTo>
                <a:cubicBezTo>
                  <a:pt x="1064484" y="4375597"/>
                  <a:pt x="781420" y="4389673"/>
                  <a:pt x="498101" y="4379274"/>
                </a:cubicBezTo>
                <a:cubicBezTo>
                  <a:pt x="364340" y="4374328"/>
                  <a:pt x="230579" y="4369953"/>
                  <a:pt x="96817" y="4375137"/>
                </a:cubicBezTo>
                <a:lnTo>
                  <a:pt x="0" y="4381436"/>
                </a:lnTo>
                <a:lnTo>
                  <a:pt x="0" y="2050299"/>
                </a:lnTo>
                <a:close/>
              </a:path>
            </a:pathLst>
          </a:custGeom>
        </p:spPr>
      </p:pic>
      <p:sp>
        <p:nvSpPr>
          <p:cNvPr id="14"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1100" y="5467063"/>
            <a:ext cx="1371600" cy="20574"/>
          </a:xfrm>
          <a:custGeom>
            <a:avLst/>
            <a:gdLst>
              <a:gd name="connsiteX0" fmla="*/ 0 w 1371600"/>
              <a:gd name="connsiteY0" fmla="*/ 0 h 20574"/>
              <a:gd name="connsiteX1" fmla="*/ 713232 w 1371600"/>
              <a:gd name="connsiteY1" fmla="*/ 0 h 20574"/>
              <a:gd name="connsiteX2" fmla="*/ 1371600 w 1371600"/>
              <a:gd name="connsiteY2" fmla="*/ 0 h 20574"/>
              <a:gd name="connsiteX3" fmla="*/ 1371600 w 1371600"/>
              <a:gd name="connsiteY3" fmla="*/ 20574 h 20574"/>
              <a:gd name="connsiteX4" fmla="*/ 699516 w 1371600"/>
              <a:gd name="connsiteY4" fmla="*/ 20574 h 20574"/>
              <a:gd name="connsiteX5" fmla="*/ 0 w 1371600"/>
              <a:gd name="connsiteY5" fmla="*/ 20574 h 20574"/>
              <a:gd name="connsiteX6" fmla="*/ 0 w 1371600"/>
              <a:gd name="connsiteY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0574" fill="none" extrusionOk="0">
                <a:moveTo>
                  <a:pt x="0" y="0"/>
                </a:moveTo>
                <a:cubicBezTo>
                  <a:pt x="196943" y="-1146"/>
                  <a:pt x="408267" y="-21226"/>
                  <a:pt x="713232" y="0"/>
                </a:cubicBezTo>
                <a:cubicBezTo>
                  <a:pt x="1018197" y="21226"/>
                  <a:pt x="1176465" y="-24520"/>
                  <a:pt x="1371600" y="0"/>
                </a:cubicBezTo>
                <a:cubicBezTo>
                  <a:pt x="1372347" y="4706"/>
                  <a:pt x="1372071" y="16349"/>
                  <a:pt x="1371600" y="20574"/>
                </a:cubicBezTo>
                <a:cubicBezTo>
                  <a:pt x="1106086" y="7615"/>
                  <a:pt x="951335" y="10373"/>
                  <a:pt x="699516" y="20574"/>
                </a:cubicBezTo>
                <a:cubicBezTo>
                  <a:pt x="447697" y="30775"/>
                  <a:pt x="283433" y="-340"/>
                  <a:pt x="0" y="20574"/>
                </a:cubicBezTo>
                <a:cubicBezTo>
                  <a:pt x="-926" y="12729"/>
                  <a:pt x="189" y="6360"/>
                  <a:pt x="0" y="0"/>
                </a:cubicBezTo>
                <a:close/>
              </a:path>
              <a:path w="1371600" h="20574" stroke="0" extrusionOk="0">
                <a:moveTo>
                  <a:pt x="0" y="0"/>
                </a:moveTo>
                <a:cubicBezTo>
                  <a:pt x="220136" y="-18051"/>
                  <a:pt x="430173" y="10591"/>
                  <a:pt x="672084" y="0"/>
                </a:cubicBezTo>
                <a:cubicBezTo>
                  <a:pt x="913995" y="-10591"/>
                  <a:pt x="1164723" y="30754"/>
                  <a:pt x="1371600" y="0"/>
                </a:cubicBezTo>
                <a:cubicBezTo>
                  <a:pt x="1371153" y="6670"/>
                  <a:pt x="1372151" y="14916"/>
                  <a:pt x="1371600" y="20574"/>
                </a:cubicBezTo>
                <a:cubicBezTo>
                  <a:pt x="1072365" y="39284"/>
                  <a:pt x="961528" y="28597"/>
                  <a:pt x="685800" y="20574"/>
                </a:cubicBezTo>
                <a:cubicBezTo>
                  <a:pt x="410072" y="12551"/>
                  <a:pt x="276398" y="4241"/>
                  <a:pt x="0" y="20574"/>
                </a:cubicBezTo>
                <a:cubicBezTo>
                  <a:pt x="126" y="13713"/>
                  <a:pt x="-828" y="10112"/>
                  <a:pt x="0" y="0"/>
                </a:cubicBezTo>
                <a:close/>
              </a:path>
            </a:pathLst>
          </a:custGeom>
          <a:solidFill>
            <a:srgbClr val="C57FDD"/>
          </a:solidFill>
          <a:ln w="38100" cap="rnd">
            <a:solidFill>
              <a:srgbClr val="C57FD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8516C72-9CD7-4A66-B2AF-9080B3F588C9}"/>
              </a:ext>
            </a:extLst>
          </p:cNvPr>
          <p:cNvSpPr>
            <a:spLocks noGrp="1"/>
          </p:cNvSpPr>
          <p:nvPr>
            <p:ph type="body" sz="half" idx="2"/>
          </p:nvPr>
        </p:nvSpPr>
        <p:spPr>
          <a:xfrm>
            <a:off x="3411860" y="4430392"/>
            <a:ext cx="5585180" cy="2322746"/>
          </a:xfrm>
        </p:spPr>
        <p:txBody>
          <a:bodyPr vert="horz" lIns="91440" tIns="45720" rIns="91440" bIns="45720" rtlCol="0" anchor="ctr">
            <a:normAutofit/>
          </a:bodyPr>
          <a:lstStyle/>
          <a:p>
            <a:pPr algn="l"/>
            <a:endParaRPr lang="en-US" sz="1050" b="0" i="0" dirty="0">
              <a:solidFill>
                <a:srgbClr val="251F14"/>
              </a:solidFill>
              <a:effectLst/>
              <a:latin typeface="Lato"/>
            </a:endParaRPr>
          </a:p>
          <a:p>
            <a:pPr algn="l"/>
            <a:r>
              <a:rPr lang="en-US" sz="1050" b="0" i="0" dirty="0">
                <a:solidFill>
                  <a:srgbClr val="251F14"/>
                </a:solidFill>
                <a:effectLst/>
                <a:latin typeface="Lato"/>
              </a:rPr>
              <a:t>Fawn R. Sharp serves as the 23rd President of the National Congress of American Indians (NCAI), the oldest, largest and most representative American Indian and Alaska Native tribal government organization in the country. President Sharp was elected on October 24, 2019 at NCAI’s 76th Annual Convention &amp; Marketplace. Sharp is the third woman to hold the position of NCAI President.</a:t>
            </a:r>
          </a:p>
          <a:p>
            <a:pPr algn="l"/>
            <a:r>
              <a:rPr lang="en-US" sz="1050" b="0" i="0" dirty="0">
                <a:solidFill>
                  <a:srgbClr val="251F14"/>
                </a:solidFill>
                <a:effectLst/>
                <a:latin typeface="Lato"/>
              </a:rPr>
              <a:t>President Sharp is the current President of the Quinault Indian Nation in Taholah, Washington. Her past positions included managing attorney and lead counsel; and staff attorney for the Quinault Indian Nation, administrative law judge for the Washington state Department of Revenue – Tax Appeals Division, Quinault Tribal Court Associate Judge, and Counsel for Phillips, Krause &amp; Brown.</a:t>
            </a:r>
          </a:p>
          <a:p>
            <a:pPr indent="-228600">
              <a:buFont typeface="Arial" panose="020B0604020202020204" pitchFamily="34" charset="0"/>
              <a:buChar char="•"/>
            </a:pPr>
            <a:endParaRPr lang="en-US" sz="1600" dirty="0"/>
          </a:p>
        </p:txBody>
      </p:sp>
    </p:spTree>
    <p:extLst>
      <p:ext uri="{BB962C8B-B14F-4D97-AF65-F5344CB8AC3E}">
        <p14:creationId xmlns:p14="http://schemas.microsoft.com/office/powerpoint/2010/main" val="4014969554"/>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341"/>
      </a:dk2>
      <a:lt2>
        <a:srgbClr val="E4E8E2"/>
      </a:lt2>
      <a:accent1>
        <a:srgbClr val="C57FDD"/>
      </a:accent1>
      <a:accent2>
        <a:srgbClr val="8963D6"/>
      </a:accent2>
      <a:accent3>
        <a:srgbClr val="7F87DD"/>
      </a:accent3>
      <a:accent4>
        <a:srgbClr val="639DD6"/>
      </a:accent4>
      <a:accent5>
        <a:srgbClr val="59AFB7"/>
      </a:accent5>
      <a:accent6>
        <a:srgbClr val="53B594"/>
      </a:accent6>
      <a:hlink>
        <a:srgbClr val="658F56"/>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Calligraphy</Template>
  <TotalTime>45</TotalTime>
  <Words>457</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 Black</vt:lpstr>
      <vt:lpstr>ff-meta-serif-web-pro</vt:lpstr>
      <vt:lpstr>Lato</vt:lpstr>
      <vt:lpstr>minion-pro</vt:lpstr>
      <vt:lpstr>PT Sans</vt:lpstr>
      <vt:lpstr>Roboto</vt:lpstr>
      <vt:lpstr>The Hand Bold</vt:lpstr>
      <vt:lpstr>The Serif Hand Black</vt:lpstr>
      <vt:lpstr>Work Sans</vt:lpstr>
      <vt:lpstr>SketchyVTI</vt:lpstr>
      <vt:lpstr>Womens History Month</vt:lpstr>
      <vt:lpstr>PowerPoint Presentation</vt:lpstr>
      <vt:lpstr>PowerPoint Presentation</vt:lpstr>
      <vt:lpstr>PowerPoint Presentation</vt:lpstr>
      <vt:lpstr>PowerPoint Presentation</vt:lpstr>
      <vt:lpstr>     </vt:lpstr>
      <vt:lpstr>PowerPoint Presentation</vt:lpstr>
      <vt:lpstr>Executive Director of Chief Seattle Club, enrolled member of the Pawnee Nation and member of the Upper Athabascan people</vt:lpstr>
      <vt:lpstr>Fawn Sharp,  NCAI President</vt:lpstr>
      <vt:lpstr>Roxanne White sees what could have been her fate in the faces of Missing and Murdered Indigenous Women. An enrolled citizen of the Nez Perce Tribe who was born and raised on the Yakama Nation Reservation, she is one of the most prominent activist voices in Seattle. She harnesses the power of her story to fight for families and victims, and raise awareness of the disproportionate danger that Native women 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Bill Kearns</cp:lastModifiedBy>
  <cp:revision>130</cp:revision>
  <dcterms:created xsi:type="dcterms:W3CDTF">2021-03-13T16:59:23Z</dcterms:created>
  <dcterms:modified xsi:type="dcterms:W3CDTF">2023-05-10T16:57:23Z</dcterms:modified>
</cp:coreProperties>
</file>